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27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19B5E4-DDCA-4EB4-9DB7-2B802F89DE6A}" v="3" dt="2022-11-10T01:39:22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02" autoAdjust="0"/>
  </p:normalViewPr>
  <p:slideViewPr>
    <p:cSldViewPr snapToGrid="0">
      <p:cViewPr>
        <p:scale>
          <a:sx n="100" d="100"/>
          <a:sy n="100" d="100"/>
        </p:scale>
        <p:origin x="946" y="-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Staples" userId="6286850d-a269-4e1b-8670-06a12d4717cd" providerId="ADAL" clId="{14900F63-EEDD-4679-8481-476ADF964CA0}"/>
    <pc:docChg chg="undo redo custSel addSld delSld modSld sldOrd modMainMaster">
      <pc:chgData name="Jacob Staples" userId="6286850d-a269-4e1b-8670-06a12d4717cd" providerId="ADAL" clId="{14900F63-EEDD-4679-8481-476ADF964CA0}" dt="2022-11-09T18:05:37.124" v="4663" actId="478"/>
      <pc:docMkLst>
        <pc:docMk/>
      </pc:docMkLst>
      <pc:sldChg chg="del">
        <pc:chgData name="Jacob Staples" userId="6286850d-a269-4e1b-8670-06a12d4717cd" providerId="ADAL" clId="{14900F63-EEDD-4679-8481-476ADF964CA0}" dt="2022-10-27T13:06:18.105" v="308" actId="47"/>
        <pc:sldMkLst>
          <pc:docMk/>
          <pc:sldMk cId="0" sldId="256"/>
        </pc:sldMkLst>
      </pc:sldChg>
      <pc:sldChg chg="del ord">
        <pc:chgData name="Jacob Staples" userId="6286850d-a269-4e1b-8670-06a12d4717cd" providerId="ADAL" clId="{14900F63-EEDD-4679-8481-476ADF964CA0}" dt="2022-10-27T14:32:01.966" v="4626" actId="47"/>
        <pc:sldMkLst>
          <pc:docMk/>
          <pc:sldMk cId="0" sldId="257"/>
        </pc:sldMkLst>
      </pc:sldChg>
      <pc:sldChg chg="addSp delSp modSp mod">
        <pc:chgData name="Jacob Staples" userId="6286850d-a269-4e1b-8670-06a12d4717cd" providerId="ADAL" clId="{14900F63-EEDD-4679-8481-476ADF964CA0}" dt="2022-10-27T14:01:02.461" v="2707" actId="20577"/>
        <pc:sldMkLst>
          <pc:docMk/>
          <pc:sldMk cId="0" sldId="258"/>
        </pc:sldMkLst>
        <pc:spChg chg="mod">
          <ac:chgData name="Jacob Staples" userId="6286850d-a269-4e1b-8670-06a12d4717cd" providerId="ADAL" clId="{14900F63-EEDD-4679-8481-476ADF964CA0}" dt="2022-10-27T13:26:18.441" v="1356" actId="14100"/>
          <ac:spMkLst>
            <pc:docMk/>
            <pc:sldMk cId="0" sldId="258"/>
            <ac:spMk id="71" creationId="{00000000-0000-0000-0000-000000000000}"/>
          </ac:spMkLst>
        </pc:spChg>
        <pc:spChg chg="mod">
          <ac:chgData name="Jacob Staples" userId="6286850d-a269-4e1b-8670-06a12d4717cd" providerId="ADAL" clId="{14900F63-EEDD-4679-8481-476ADF964CA0}" dt="2022-10-27T14:01:02.461" v="2707" actId="20577"/>
          <ac:spMkLst>
            <pc:docMk/>
            <pc:sldMk cId="0" sldId="258"/>
            <ac:spMk id="72" creationId="{00000000-0000-0000-0000-000000000000}"/>
          </ac:spMkLst>
        </pc:spChg>
        <pc:picChg chg="add del mod">
          <ac:chgData name="Jacob Staples" userId="6286850d-a269-4e1b-8670-06a12d4717cd" providerId="ADAL" clId="{14900F63-EEDD-4679-8481-476ADF964CA0}" dt="2022-10-27T13:13:11.623" v="391"/>
          <ac:picMkLst>
            <pc:docMk/>
            <pc:sldMk cId="0" sldId="258"/>
            <ac:picMk id="2" creationId="{43F2EF7A-EDA1-1709-015C-BC234333DAF6}"/>
          </ac:picMkLst>
        </pc:picChg>
        <pc:picChg chg="add del mod">
          <ac:chgData name="Jacob Staples" userId="6286850d-a269-4e1b-8670-06a12d4717cd" providerId="ADAL" clId="{14900F63-EEDD-4679-8481-476ADF964CA0}" dt="2022-10-27T13:13:11.623" v="391"/>
          <ac:picMkLst>
            <pc:docMk/>
            <pc:sldMk cId="0" sldId="258"/>
            <ac:picMk id="3" creationId="{4FF41DEE-EC34-537E-ADD7-C3A4D73F93F6}"/>
          </ac:picMkLst>
        </pc:picChg>
        <pc:picChg chg="add del mod">
          <ac:chgData name="Jacob Staples" userId="6286850d-a269-4e1b-8670-06a12d4717cd" providerId="ADAL" clId="{14900F63-EEDD-4679-8481-476ADF964CA0}" dt="2022-10-27T13:13:19.658" v="396"/>
          <ac:picMkLst>
            <pc:docMk/>
            <pc:sldMk cId="0" sldId="258"/>
            <ac:picMk id="4" creationId="{F16F0203-7B8C-62E0-17E3-0B63C0973ECA}"/>
          </ac:picMkLst>
        </pc:picChg>
        <pc:picChg chg="add del mod">
          <ac:chgData name="Jacob Staples" userId="6286850d-a269-4e1b-8670-06a12d4717cd" providerId="ADAL" clId="{14900F63-EEDD-4679-8481-476ADF964CA0}" dt="2022-10-27T13:13:19.658" v="396"/>
          <ac:picMkLst>
            <pc:docMk/>
            <pc:sldMk cId="0" sldId="258"/>
            <ac:picMk id="5" creationId="{3AA7189C-48D8-3A3D-DC82-8CC33401059C}"/>
          </ac:picMkLst>
        </pc:picChg>
        <pc:picChg chg="add del">
          <ac:chgData name="Jacob Staples" userId="6286850d-a269-4e1b-8670-06a12d4717cd" providerId="ADAL" clId="{14900F63-EEDD-4679-8481-476ADF964CA0}" dt="2022-10-27T13:13:12.044" v="392" actId="478"/>
          <ac:picMkLst>
            <pc:docMk/>
            <pc:sldMk cId="0" sldId="258"/>
            <ac:picMk id="73" creationId="{00000000-0000-0000-0000-000000000000}"/>
          </ac:picMkLst>
        </pc:picChg>
      </pc:sldChg>
      <pc:sldChg chg="modSp mod">
        <pc:chgData name="Jacob Staples" userId="6286850d-a269-4e1b-8670-06a12d4717cd" providerId="ADAL" clId="{14900F63-EEDD-4679-8481-476ADF964CA0}" dt="2022-10-27T14:33:58.382" v="4660" actId="20577"/>
        <pc:sldMkLst>
          <pc:docMk/>
          <pc:sldMk cId="0" sldId="259"/>
        </pc:sldMkLst>
        <pc:spChg chg="mod">
          <ac:chgData name="Jacob Staples" userId="6286850d-a269-4e1b-8670-06a12d4717cd" providerId="ADAL" clId="{14900F63-EEDD-4679-8481-476ADF964CA0}" dt="2022-10-27T14:33:58.382" v="4660" actId="20577"/>
          <ac:spMkLst>
            <pc:docMk/>
            <pc:sldMk cId="0" sldId="259"/>
            <ac:spMk id="81" creationId="{00000000-0000-0000-0000-000000000000}"/>
          </ac:spMkLst>
        </pc:spChg>
      </pc:sldChg>
      <pc:sldChg chg="modSp mod">
        <pc:chgData name="Jacob Staples" userId="6286850d-a269-4e1b-8670-06a12d4717cd" providerId="ADAL" clId="{14900F63-EEDD-4679-8481-476ADF964CA0}" dt="2022-10-27T14:03:47.355" v="2766" actId="14100"/>
        <pc:sldMkLst>
          <pc:docMk/>
          <pc:sldMk cId="0" sldId="260"/>
        </pc:sldMkLst>
        <pc:spChg chg="mod">
          <ac:chgData name="Jacob Staples" userId="6286850d-a269-4e1b-8670-06a12d4717cd" providerId="ADAL" clId="{14900F63-EEDD-4679-8481-476ADF964CA0}" dt="2022-10-27T14:03:47.355" v="2766" actId="14100"/>
          <ac:spMkLst>
            <pc:docMk/>
            <pc:sldMk cId="0" sldId="260"/>
            <ac:spMk id="89" creationId="{00000000-0000-0000-0000-000000000000}"/>
          </ac:spMkLst>
        </pc:spChg>
        <pc:spChg chg="mod">
          <ac:chgData name="Jacob Staples" userId="6286850d-a269-4e1b-8670-06a12d4717cd" providerId="ADAL" clId="{14900F63-EEDD-4679-8481-476ADF964CA0}" dt="2022-10-27T14:03:33.232" v="2765" actId="20577"/>
          <ac:spMkLst>
            <pc:docMk/>
            <pc:sldMk cId="0" sldId="260"/>
            <ac:spMk id="90" creationId="{00000000-0000-0000-0000-000000000000}"/>
          </ac:spMkLst>
        </pc:spChg>
      </pc:sldChg>
      <pc:sldChg chg="modSp mod">
        <pc:chgData name="Jacob Staples" userId="6286850d-a269-4e1b-8670-06a12d4717cd" providerId="ADAL" clId="{14900F63-EEDD-4679-8481-476ADF964CA0}" dt="2022-10-27T14:20:17.908" v="3728" actId="20577"/>
        <pc:sldMkLst>
          <pc:docMk/>
          <pc:sldMk cId="0" sldId="261"/>
        </pc:sldMkLst>
        <pc:spChg chg="mod">
          <ac:chgData name="Jacob Staples" userId="6286850d-a269-4e1b-8670-06a12d4717cd" providerId="ADAL" clId="{14900F63-EEDD-4679-8481-476ADF964CA0}" dt="2022-10-27T14:04:59.967" v="2771" actId="20577"/>
          <ac:spMkLst>
            <pc:docMk/>
            <pc:sldMk cId="0" sldId="261"/>
            <ac:spMk id="98" creationId="{00000000-0000-0000-0000-000000000000}"/>
          </ac:spMkLst>
        </pc:spChg>
        <pc:spChg chg="mod">
          <ac:chgData name="Jacob Staples" userId="6286850d-a269-4e1b-8670-06a12d4717cd" providerId="ADAL" clId="{14900F63-EEDD-4679-8481-476ADF964CA0}" dt="2022-10-27T14:20:17.908" v="3728" actId="20577"/>
          <ac:spMkLst>
            <pc:docMk/>
            <pc:sldMk cId="0" sldId="261"/>
            <ac:spMk id="99" creationId="{00000000-0000-0000-0000-000000000000}"/>
          </ac:spMkLst>
        </pc:spChg>
        <pc:picChg chg="ord">
          <ac:chgData name="Jacob Staples" userId="6286850d-a269-4e1b-8670-06a12d4717cd" providerId="ADAL" clId="{14900F63-EEDD-4679-8481-476ADF964CA0}" dt="2022-10-27T14:17:11.596" v="3421" actId="167"/>
          <ac:picMkLst>
            <pc:docMk/>
            <pc:sldMk cId="0" sldId="261"/>
            <ac:picMk id="102" creationId="{00000000-0000-0000-0000-000000000000}"/>
          </ac:picMkLst>
        </pc:picChg>
      </pc:sldChg>
      <pc:sldChg chg="addSp delSp modSp mod">
        <pc:chgData name="Jacob Staples" userId="6286850d-a269-4e1b-8670-06a12d4717cd" providerId="ADAL" clId="{14900F63-EEDD-4679-8481-476ADF964CA0}" dt="2022-11-09T18:05:37.124" v="4663" actId="478"/>
        <pc:sldMkLst>
          <pc:docMk/>
          <pc:sldMk cId="0" sldId="262"/>
        </pc:sldMkLst>
        <pc:spChg chg="add del mod">
          <ac:chgData name="Jacob Staples" userId="6286850d-a269-4e1b-8670-06a12d4717cd" providerId="ADAL" clId="{14900F63-EEDD-4679-8481-476ADF964CA0}" dt="2022-11-09T18:05:37.124" v="4663" actId="478"/>
          <ac:spMkLst>
            <pc:docMk/>
            <pc:sldMk cId="0" sldId="262"/>
            <ac:spMk id="4" creationId="{5E721477-712E-A7E3-32AC-A5B419FDE734}"/>
          </ac:spMkLst>
        </pc:spChg>
        <pc:spChg chg="del mod">
          <ac:chgData name="Jacob Staples" userId="6286850d-a269-4e1b-8670-06a12d4717cd" providerId="ADAL" clId="{14900F63-EEDD-4679-8481-476ADF964CA0}" dt="2022-11-09T18:05:27.412" v="4662" actId="478"/>
          <ac:spMkLst>
            <pc:docMk/>
            <pc:sldMk cId="0" sldId="262"/>
            <ac:spMk id="108" creationId="{00000000-0000-0000-0000-000000000000}"/>
          </ac:spMkLst>
        </pc:spChg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65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66"/>
        </pc:sldMkLst>
      </pc:sldChg>
      <pc:sldChg chg="modSp del mod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67"/>
        </pc:sldMkLst>
        <pc:spChg chg="mod">
          <ac:chgData name="Jacob Staples" userId="6286850d-a269-4e1b-8670-06a12d4717cd" providerId="ADAL" clId="{14900F63-EEDD-4679-8481-476ADF964CA0}" dt="2022-10-27T13:01:50.116" v="189" actId="27636"/>
          <ac:spMkLst>
            <pc:docMk/>
            <pc:sldMk cId="0" sldId="267"/>
            <ac:spMk id="149" creationId="{00000000-0000-0000-0000-000000000000}"/>
          </ac:spMkLst>
        </pc:spChg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68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69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70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71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72"/>
        </pc:sldMkLst>
      </pc:sldChg>
      <pc:sldChg chg="del">
        <pc:chgData name="Jacob Staples" userId="6286850d-a269-4e1b-8670-06a12d4717cd" providerId="ADAL" clId="{14900F63-EEDD-4679-8481-476ADF964CA0}" dt="2022-10-27T14:31:55.851" v="4625" actId="47"/>
        <pc:sldMkLst>
          <pc:docMk/>
          <pc:sldMk cId="0" sldId="273"/>
        </pc:sldMkLst>
      </pc:sldChg>
      <pc:sldChg chg="addSp delSp modSp add del mod setBg">
        <pc:chgData name="Jacob Staples" userId="6286850d-a269-4e1b-8670-06a12d4717cd" providerId="ADAL" clId="{14900F63-EEDD-4679-8481-476ADF964CA0}" dt="2022-10-27T13:49:27.816" v="2188"/>
        <pc:sldMkLst>
          <pc:docMk/>
          <pc:sldMk cId="1833767852" sldId="2277"/>
        </pc:sldMkLst>
        <pc:spChg chg="mod ord">
          <ac:chgData name="Jacob Staples" userId="6286850d-a269-4e1b-8670-06a12d4717cd" providerId="ADAL" clId="{14900F63-EEDD-4679-8481-476ADF964CA0}" dt="2022-10-27T13:11:19.206" v="356" actId="166"/>
          <ac:spMkLst>
            <pc:docMk/>
            <pc:sldMk cId="1833767852" sldId="2277"/>
            <ac:spMk id="4" creationId="{9C7092F6-D4FE-4995-A0F5-EA836B8C388E}"/>
          </ac:spMkLst>
        </pc:spChg>
        <pc:spChg chg="mod">
          <ac:chgData name="Jacob Staples" userId="6286850d-a269-4e1b-8670-06a12d4717cd" providerId="ADAL" clId="{14900F63-EEDD-4679-8481-476ADF964CA0}" dt="2022-10-27T13:12:13.572" v="372" actId="20577"/>
          <ac:spMkLst>
            <pc:docMk/>
            <pc:sldMk cId="1833767852" sldId="2277"/>
            <ac:spMk id="7" creationId="{3264BECB-323C-41C0-9C8B-660DCA360CF7}"/>
          </ac:spMkLst>
        </pc:spChg>
        <pc:spChg chg="del mod">
          <ac:chgData name="Jacob Staples" userId="6286850d-a269-4e1b-8670-06a12d4717cd" providerId="ADAL" clId="{14900F63-EEDD-4679-8481-476ADF964CA0}" dt="2022-10-27T13:04:51.249" v="289" actId="21"/>
          <ac:spMkLst>
            <pc:docMk/>
            <pc:sldMk cId="1833767852" sldId="2277"/>
            <ac:spMk id="15" creationId="{8F57104D-0155-4750-AEC7-812697BBC011}"/>
          </ac:spMkLst>
        </pc:spChg>
        <pc:spChg chg="mod">
          <ac:chgData name="Jacob Staples" userId="6286850d-a269-4e1b-8670-06a12d4717cd" providerId="ADAL" clId="{14900F63-EEDD-4679-8481-476ADF964CA0}" dt="2022-10-27T13:05:27.959" v="307" actId="1037"/>
          <ac:spMkLst>
            <pc:docMk/>
            <pc:sldMk cId="1833767852" sldId="2277"/>
            <ac:spMk id="17" creationId="{5E9202B2-2B2A-4690-AE10-509DF94053C4}"/>
          </ac:spMkLst>
        </pc:spChg>
        <pc:spChg chg="ord">
          <ac:chgData name="Jacob Staples" userId="6286850d-a269-4e1b-8670-06a12d4717cd" providerId="ADAL" clId="{14900F63-EEDD-4679-8481-476ADF964CA0}" dt="2022-10-27T13:11:19.206" v="356" actId="166"/>
          <ac:spMkLst>
            <pc:docMk/>
            <pc:sldMk cId="1833767852" sldId="2277"/>
            <ac:spMk id="21" creationId="{DCE0ED32-260C-4E43-BD73-AE1B614D551C}"/>
          </ac:spMkLst>
        </pc:spChg>
        <pc:spChg chg="del">
          <ac:chgData name="Jacob Staples" userId="6286850d-a269-4e1b-8670-06a12d4717cd" providerId="ADAL" clId="{14900F63-EEDD-4679-8481-476ADF964CA0}" dt="2022-10-27T13:02:52.630" v="201" actId="478"/>
          <ac:spMkLst>
            <pc:docMk/>
            <pc:sldMk cId="1833767852" sldId="2277"/>
            <ac:spMk id="22" creationId="{1E3EB058-D849-4F9F-9A2D-8CFDC682B736}"/>
          </ac:spMkLst>
        </pc:spChg>
        <pc:spChg chg="del">
          <ac:chgData name="Jacob Staples" userId="6286850d-a269-4e1b-8670-06a12d4717cd" providerId="ADAL" clId="{14900F63-EEDD-4679-8481-476ADF964CA0}" dt="2022-10-27T13:02:51.515" v="200" actId="478"/>
          <ac:spMkLst>
            <pc:docMk/>
            <pc:sldMk cId="1833767852" sldId="2277"/>
            <ac:spMk id="23" creationId="{98BDABA2-4458-4247-B1D9-B0CAAE263EAC}"/>
          </ac:spMkLst>
        </pc:spChg>
        <pc:picChg chg="add mod">
          <ac:chgData name="Jacob Staples" userId="6286850d-a269-4e1b-8670-06a12d4717cd" providerId="ADAL" clId="{14900F63-EEDD-4679-8481-476ADF964CA0}" dt="2022-10-27T13:10:56.325" v="342" actId="14100"/>
          <ac:picMkLst>
            <pc:docMk/>
            <pc:sldMk cId="1833767852" sldId="2277"/>
            <ac:picMk id="2" creationId="{C4B0EDEC-BF75-3BB3-57C9-9F731714B3A4}"/>
          </ac:picMkLst>
        </pc:picChg>
        <pc:picChg chg="add mod ord modCrop">
          <ac:chgData name="Jacob Staples" userId="6286850d-a269-4e1b-8670-06a12d4717cd" providerId="ADAL" clId="{14900F63-EEDD-4679-8481-476ADF964CA0}" dt="2022-10-27T13:13:34.669" v="416" actId="1035"/>
          <ac:picMkLst>
            <pc:docMk/>
            <pc:sldMk cId="1833767852" sldId="2277"/>
            <ac:picMk id="3" creationId="{EAADCABF-75C4-D811-03AD-5807A6AE16D1}"/>
          </ac:picMkLst>
        </pc:picChg>
        <pc:picChg chg="del mod">
          <ac:chgData name="Jacob Staples" userId="6286850d-a269-4e1b-8670-06a12d4717cd" providerId="ADAL" clId="{14900F63-EEDD-4679-8481-476ADF964CA0}" dt="2022-10-27T13:02:45.543" v="199" actId="478"/>
          <ac:picMkLst>
            <pc:docMk/>
            <pc:sldMk cId="1833767852" sldId="2277"/>
            <ac:picMk id="5" creationId="{F150E9BD-A140-4B0B-8B45-5F824C9462D3}"/>
          </ac:picMkLst>
        </pc:picChg>
        <pc:picChg chg="mod ord">
          <ac:chgData name="Jacob Staples" userId="6286850d-a269-4e1b-8670-06a12d4717cd" providerId="ADAL" clId="{14900F63-EEDD-4679-8481-476ADF964CA0}" dt="2022-10-27T13:49:27.816" v="2188"/>
          <ac:picMkLst>
            <pc:docMk/>
            <pc:sldMk cId="1833767852" sldId="2277"/>
            <ac:picMk id="6" creationId="{1AF31446-8AFC-466A-BE80-9391AC7FAEA9}"/>
          </ac:picMkLst>
        </pc:picChg>
        <pc:picChg chg="add del mod">
          <ac:chgData name="Jacob Staples" userId="6286850d-a269-4e1b-8670-06a12d4717cd" providerId="ADAL" clId="{14900F63-EEDD-4679-8481-476ADF964CA0}" dt="2022-10-27T13:07:05.799" v="316"/>
          <ac:picMkLst>
            <pc:docMk/>
            <pc:sldMk cId="1833767852" sldId="2277"/>
            <ac:picMk id="9" creationId="{179B3B93-CB62-5613-2E4B-4F35C73C7881}"/>
          </ac:picMkLst>
        </pc:picChg>
        <pc:picChg chg="del mod">
          <ac:chgData name="Jacob Staples" userId="6286850d-a269-4e1b-8670-06a12d4717cd" providerId="ADAL" clId="{14900F63-EEDD-4679-8481-476ADF964CA0}" dt="2022-10-27T13:03:44.186" v="231" actId="478"/>
          <ac:picMkLst>
            <pc:docMk/>
            <pc:sldMk cId="1833767852" sldId="2277"/>
            <ac:picMk id="10" creationId="{AADE965C-0F10-4F43-90EA-B1A5F8335047}"/>
          </ac:picMkLst>
        </pc:picChg>
        <pc:picChg chg="add mod ord">
          <ac:chgData name="Jacob Staples" userId="6286850d-a269-4e1b-8670-06a12d4717cd" providerId="ADAL" clId="{14900F63-EEDD-4679-8481-476ADF964CA0}" dt="2022-10-27T13:13:34.669" v="416" actId="1035"/>
          <ac:picMkLst>
            <pc:docMk/>
            <pc:sldMk cId="1833767852" sldId="2277"/>
            <ac:picMk id="11" creationId="{3E5E223A-ECE4-D734-FAB3-6FC5B6D577A2}"/>
          </ac:picMkLst>
        </pc:picChg>
        <pc:picChg chg="del mod">
          <ac:chgData name="Jacob Staples" userId="6286850d-a269-4e1b-8670-06a12d4717cd" providerId="ADAL" clId="{14900F63-EEDD-4679-8481-476ADF964CA0}" dt="2022-10-27T13:04:51.249" v="289" actId="21"/>
          <ac:picMkLst>
            <pc:docMk/>
            <pc:sldMk cId="1833767852" sldId="2277"/>
            <ac:picMk id="14" creationId="{2C1B497F-9C80-4DCC-8624-9BEA14331766}"/>
          </ac:picMkLst>
        </pc:picChg>
      </pc:sldChg>
      <pc:sldMasterChg chg="delSldLayout modSldLayout">
        <pc:chgData name="Jacob Staples" userId="6286850d-a269-4e1b-8670-06a12d4717cd" providerId="ADAL" clId="{14900F63-EEDD-4679-8481-476ADF964CA0}" dt="2022-10-27T14:31:55.851" v="4625" actId="47"/>
        <pc:sldMasterMkLst>
          <pc:docMk/>
          <pc:sldMasterMk cId="0" sldId="2147483659"/>
        </pc:sldMasterMkLst>
        <pc:sldLayoutChg chg="del">
          <pc:chgData name="Jacob Staples" userId="6286850d-a269-4e1b-8670-06a12d4717cd" providerId="ADAL" clId="{14900F63-EEDD-4679-8481-476ADF964CA0}" dt="2022-10-27T14:31:55.851" v="4625" actId="47"/>
          <pc:sldLayoutMkLst>
            <pc:docMk/>
            <pc:sldMasterMk cId="0" sldId="2147483659"/>
            <pc:sldLayoutMk cId="0" sldId="2147483648"/>
          </pc:sldLayoutMkLst>
        </pc:sldLayoutChg>
        <pc:sldLayoutChg chg="delSp mod">
          <pc:chgData name="Jacob Staples" userId="6286850d-a269-4e1b-8670-06a12d4717cd" providerId="ADAL" clId="{14900F63-EEDD-4679-8481-476ADF964CA0}" dt="2022-10-27T13:08:37.618" v="320" actId="478"/>
          <pc:sldLayoutMkLst>
            <pc:docMk/>
            <pc:sldMasterMk cId="0" sldId="2147483659"/>
            <pc:sldLayoutMk cId="2661834199" sldId="2147483660"/>
          </pc:sldLayoutMkLst>
          <pc:spChg chg="del">
            <ac:chgData name="Jacob Staples" userId="6286850d-a269-4e1b-8670-06a12d4717cd" providerId="ADAL" clId="{14900F63-EEDD-4679-8481-476ADF964CA0}" dt="2022-10-27T13:08:37.618" v="320" actId="478"/>
            <ac:spMkLst>
              <pc:docMk/>
              <pc:sldMasterMk cId="0" sldId="2147483659"/>
              <pc:sldLayoutMk cId="2661834199" sldId="2147483660"/>
              <ac:spMk id="8" creationId="{071833EA-5402-4EC6-8ED1-B4D85F913988}"/>
            </ac:spMkLst>
          </pc:spChg>
          <pc:spChg chg="del">
            <ac:chgData name="Jacob Staples" userId="6286850d-a269-4e1b-8670-06a12d4717cd" providerId="ADAL" clId="{14900F63-EEDD-4679-8481-476ADF964CA0}" dt="2022-10-27T13:08:36.959" v="319" actId="478"/>
            <ac:spMkLst>
              <pc:docMk/>
              <pc:sldMasterMk cId="0" sldId="2147483659"/>
              <pc:sldLayoutMk cId="2661834199" sldId="2147483660"/>
              <ac:spMk id="9" creationId="{352CB05B-BA11-4458-BF39-142B6D4CDABE}"/>
            </ac:spMkLst>
          </pc:spChg>
        </pc:sldLayoutChg>
      </pc:sldMasterChg>
    </pc:docChg>
  </pc:docChgLst>
  <pc:docChgLst>
    <pc:chgData name="Daphna Krause" userId="S::dkrause@securboration.com::12239f41-2546-4808-bb76-9c84b250fc12" providerId="AD" clId="Web-{A95F5A6D-A04C-E907-8084-BC27C302BEC5}"/>
    <pc:docChg chg="modSld">
      <pc:chgData name="Daphna Krause" userId="S::dkrause@securboration.com::12239f41-2546-4808-bb76-9c84b250fc12" providerId="AD" clId="Web-{A95F5A6D-A04C-E907-8084-BC27C302BEC5}" dt="2022-11-03T19:26:28.582" v="3" actId="1076"/>
      <pc:docMkLst>
        <pc:docMk/>
      </pc:docMkLst>
      <pc:sldChg chg="modSp">
        <pc:chgData name="Daphna Krause" userId="S::dkrause@securboration.com::12239f41-2546-4808-bb76-9c84b250fc12" providerId="AD" clId="Web-{A95F5A6D-A04C-E907-8084-BC27C302BEC5}" dt="2022-11-03T19:25:55.957" v="2" actId="14100"/>
        <pc:sldMkLst>
          <pc:docMk/>
          <pc:sldMk cId="0" sldId="262"/>
        </pc:sldMkLst>
        <pc:spChg chg="mod">
          <ac:chgData name="Daphna Krause" userId="S::dkrause@securboration.com::12239f41-2546-4808-bb76-9c84b250fc12" providerId="AD" clId="Web-{A95F5A6D-A04C-E907-8084-BC27C302BEC5}" dt="2022-11-03T19:25:55.957" v="2" actId="14100"/>
          <ac:spMkLst>
            <pc:docMk/>
            <pc:sldMk cId="0" sldId="262"/>
            <ac:spMk id="108" creationId="{00000000-0000-0000-0000-000000000000}"/>
          </ac:spMkLst>
        </pc:spChg>
        <pc:picChg chg="mod">
          <ac:chgData name="Daphna Krause" userId="S::dkrause@securboration.com::12239f41-2546-4808-bb76-9c84b250fc12" providerId="AD" clId="Web-{A95F5A6D-A04C-E907-8084-BC27C302BEC5}" dt="2022-11-03T19:25:53.347" v="1" actId="1076"/>
          <ac:picMkLst>
            <pc:docMk/>
            <pc:sldMk cId="0" sldId="262"/>
            <ac:picMk id="3" creationId="{624E04F6-F8FD-5D21-92FA-C2059BBC150C}"/>
          </ac:picMkLst>
        </pc:picChg>
      </pc:sldChg>
      <pc:sldChg chg="modSp">
        <pc:chgData name="Daphna Krause" userId="S::dkrause@securboration.com::12239f41-2546-4808-bb76-9c84b250fc12" providerId="AD" clId="Web-{A95F5A6D-A04C-E907-8084-BC27C302BEC5}" dt="2022-11-03T19:26:28.582" v="3" actId="1076"/>
        <pc:sldMkLst>
          <pc:docMk/>
          <pc:sldMk cId="0" sldId="263"/>
        </pc:sldMkLst>
        <pc:picChg chg="mod">
          <ac:chgData name="Daphna Krause" userId="S::dkrause@securboration.com::12239f41-2546-4808-bb76-9c84b250fc12" providerId="AD" clId="Web-{A95F5A6D-A04C-E907-8084-BC27C302BEC5}" dt="2022-11-03T19:26:28.582" v="3" actId="1076"/>
          <ac:picMkLst>
            <pc:docMk/>
            <pc:sldMk cId="0" sldId="263"/>
            <ac:picMk id="3" creationId="{251329EA-1EA1-2427-5DC2-B03FFA368A92}"/>
          </ac:picMkLst>
        </pc:picChg>
      </pc:sldChg>
    </pc:docChg>
  </pc:docChgLst>
  <pc:docChgLst>
    <pc:chgData name="Jacob Staples" userId="6286850d-a269-4e1b-8670-06a12d4717cd" providerId="ADAL" clId="{3919B5E4-DDCA-4EB4-9DB7-2B802F89DE6A}"/>
    <pc:docChg chg="undo redo custSel modSld">
      <pc:chgData name="Jacob Staples" userId="6286850d-a269-4e1b-8670-06a12d4717cd" providerId="ADAL" clId="{3919B5E4-DDCA-4EB4-9DB7-2B802F89DE6A}" dt="2022-11-10T18:43:00.461" v="162" actId="478"/>
      <pc:docMkLst>
        <pc:docMk/>
      </pc:docMkLst>
      <pc:sldChg chg="addSp delSp modSp mod">
        <pc:chgData name="Jacob Staples" userId="6286850d-a269-4e1b-8670-06a12d4717cd" providerId="ADAL" clId="{3919B5E4-DDCA-4EB4-9DB7-2B802F89DE6A}" dt="2022-11-10T18:43:00.461" v="162" actId="478"/>
        <pc:sldMkLst>
          <pc:docMk/>
          <pc:sldMk cId="0" sldId="258"/>
        </pc:sldMkLst>
        <pc:cxnChg chg="add del mod">
          <ac:chgData name="Jacob Staples" userId="6286850d-a269-4e1b-8670-06a12d4717cd" providerId="ADAL" clId="{3919B5E4-DDCA-4EB4-9DB7-2B802F89DE6A}" dt="2022-11-10T18:43:00.461" v="162" actId="478"/>
          <ac:cxnSpMkLst>
            <pc:docMk/>
            <pc:sldMk cId="0" sldId="258"/>
            <ac:cxnSpMk id="107" creationId="{808BFD32-D2A1-A92E-8AB3-D3AD2C467A27}"/>
          </ac:cxnSpMkLst>
        </pc:cxnChg>
      </pc:sldChg>
      <pc:sldChg chg="addSp delSp modSp mod">
        <pc:chgData name="Jacob Staples" userId="6286850d-a269-4e1b-8670-06a12d4717cd" providerId="ADAL" clId="{3919B5E4-DDCA-4EB4-9DB7-2B802F89DE6A}" dt="2022-11-10T01:39:48.362" v="156" actId="1076"/>
        <pc:sldMkLst>
          <pc:docMk/>
          <pc:sldMk cId="0" sldId="260"/>
        </pc:sldMkLst>
        <pc:spChg chg="add mod">
          <ac:chgData name="Jacob Staples" userId="6286850d-a269-4e1b-8670-06a12d4717cd" providerId="ADAL" clId="{3919B5E4-DDCA-4EB4-9DB7-2B802F89DE6A}" dt="2022-11-10T01:39:48.362" v="156" actId="1076"/>
          <ac:spMkLst>
            <pc:docMk/>
            <pc:sldMk cId="0" sldId="260"/>
            <ac:spMk id="32" creationId="{8D773BF1-9D33-8086-CF1F-85B3D4790CB5}"/>
          </ac:spMkLst>
        </pc:spChg>
        <pc:grpChg chg="add del mod">
          <ac:chgData name="Jacob Staples" userId="6286850d-a269-4e1b-8670-06a12d4717cd" providerId="ADAL" clId="{3919B5E4-DDCA-4EB4-9DB7-2B802F89DE6A}" dt="2022-11-10T01:37:46.396" v="104" actId="478"/>
          <ac:grpSpMkLst>
            <pc:docMk/>
            <pc:sldMk cId="0" sldId="260"/>
            <ac:grpSpMk id="4" creationId="{A54D85D1-76C9-DAD6-ED6C-F4B67F47DD6B}"/>
          </ac:grpSpMkLst>
        </pc:grpChg>
        <pc:picChg chg="mod">
          <ac:chgData name="Jacob Staples" userId="6286850d-a269-4e1b-8670-06a12d4717cd" providerId="ADAL" clId="{3919B5E4-DDCA-4EB4-9DB7-2B802F89DE6A}" dt="2022-11-10T01:37:29.572" v="102" actId="29295"/>
          <ac:picMkLst>
            <pc:docMk/>
            <pc:sldMk cId="0" sldId="260"/>
            <ac:picMk id="2" creationId="{5541022C-5EDA-E868-1845-B63AEDA529DB}"/>
          </ac:picMkLst>
        </pc:picChg>
        <pc:picChg chg="mod">
          <ac:chgData name="Jacob Staples" userId="6286850d-a269-4e1b-8670-06a12d4717cd" providerId="ADAL" clId="{3919B5E4-DDCA-4EB4-9DB7-2B802F89DE6A}" dt="2022-11-10T01:37:40.835" v="103" actId="29295"/>
          <ac:picMkLst>
            <pc:docMk/>
            <pc:sldMk cId="0" sldId="260"/>
            <ac:picMk id="3" creationId="{1CA20E6D-1A91-280A-4C2D-50F46D1A8A92}"/>
          </ac:picMkLst>
        </pc:picChg>
        <pc:picChg chg="add mod modCrop">
          <ac:chgData name="Jacob Staples" userId="6286850d-a269-4e1b-8670-06a12d4717cd" providerId="ADAL" clId="{3919B5E4-DDCA-4EB4-9DB7-2B802F89DE6A}" dt="2022-11-10T01:34:41.973" v="84" actId="1076"/>
          <ac:picMkLst>
            <pc:docMk/>
            <pc:sldMk cId="0" sldId="260"/>
            <ac:picMk id="7" creationId="{809AA155-FC0A-F977-8BC1-6BA6ABA878A4}"/>
          </ac:picMkLst>
        </pc:picChg>
        <pc:picChg chg="add mod ord">
          <ac:chgData name="Jacob Staples" userId="6286850d-a269-4e1b-8670-06a12d4717cd" providerId="ADAL" clId="{3919B5E4-DDCA-4EB4-9DB7-2B802F89DE6A}" dt="2022-11-10T01:38:51.648" v="115" actId="166"/>
          <ac:picMkLst>
            <pc:docMk/>
            <pc:sldMk cId="0" sldId="260"/>
            <ac:picMk id="8" creationId="{EC9B8636-315A-AC1E-C920-A4C54EAE5247}"/>
          </ac:picMkLst>
        </pc:picChg>
        <pc:picChg chg="add mod ord">
          <ac:chgData name="Jacob Staples" userId="6286850d-a269-4e1b-8670-06a12d4717cd" providerId="ADAL" clId="{3919B5E4-DDCA-4EB4-9DB7-2B802F89DE6A}" dt="2022-11-10T01:29:38.555" v="56" actId="1076"/>
          <ac:picMkLst>
            <pc:docMk/>
            <pc:sldMk cId="0" sldId="260"/>
            <ac:picMk id="9" creationId="{150E18A3-7B41-185F-3D99-FF6B8E1C2FFA}"/>
          </ac:picMkLst>
        </pc:picChg>
        <pc:picChg chg="add mod ord modCrop">
          <ac:chgData name="Jacob Staples" userId="6286850d-a269-4e1b-8670-06a12d4717cd" providerId="ADAL" clId="{3919B5E4-DDCA-4EB4-9DB7-2B802F89DE6A}" dt="2022-11-10T01:30:06.836" v="64" actId="1076"/>
          <ac:picMkLst>
            <pc:docMk/>
            <pc:sldMk cId="0" sldId="260"/>
            <ac:picMk id="10" creationId="{3DAE1B38-C6EC-C90F-5E7C-A22D8DC2B92E}"/>
          </ac:picMkLst>
        </pc:picChg>
        <pc:picChg chg="add mod">
          <ac:chgData name="Jacob Staples" userId="6286850d-a269-4e1b-8670-06a12d4717cd" providerId="ADAL" clId="{3919B5E4-DDCA-4EB4-9DB7-2B802F89DE6A}" dt="2022-11-10T01:29:56.759" v="61" actId="1076"/>
          <ac:picMkLst>
            <pc:docMk/>
            <pc:sldMk cId="0" sldId="260"/>
            <ac:picMk id="11" creationId="{A3051FF3-E27A-B71F-9453-2AAE1711459D}"/>
          </ac:picMkLst>
        </pc:picChg>
        <pc:picChg chg="add mod">
          <ac:chgData name="Jacob Staples" userId="6286850d-a269-4e1b-8670-06a12d4717cd" providerId="ADAL" clId="{3919B5E4-DDCA-4EB4-9DB7-2B802F89DE6A}" dt="2022-11-10T01:34:46.984" v="85" actId="1076"/>
          <ac:picMkLst>
            <pc:docMk/>
            <pc:sldMk cId="0" sldId="260"/>
            <ac:picMk id="12" creationId="{9633EA25-7970-FC41-B9BF-77C3D93E0C11}"/>
          </ac:picMkLst>
        </pc:picChg>
        <pc:picChg chg="add mod ord">
          <ac:chgData name="Jacob Staples" userId="6286850d-a269-4e1b-8670-06a12d4717cd" providerId="ADAL" clId="{3919B5E4-DDCA-4EB4-9DB7-2B802F89DE6A}" dt="2022-11-10T01:35:39.302" v="93" actId="167"/>
          <ac:picMkLst>
            <pc:docMk/>
            <pc:sldMk cId="0" sldId="260"/>
            <ac:picMk id="13" creationId="{3BA23ACF-AF5F-840C-170E-4ECE66A8ADD0}"/>
          </ac:picMkLst>
        </pc:picChg>
        <pc:picChg chg="add mod">
          <ac:chgData name="Jacob Staples" userId="6286850d-a269-4e1b-8670-06a12d4717cd" providerId="ADAL" clId="{3919B5E4-DDCA-4EB4-9DB7-2B802F89DE6A}" dt="2022-11-10T01:28:54.651" v="36" actId="1076"/>
          <ac:picMkLst>
            <pc:docMk/>
            <pc:sldMk cId="0" sldId="260"/>
            <ac:picMk id="14" creationId="{7E8BE917-3EE2-85CC-8A8E-EC60C6310BB8}"/>
          </ac:picMkLst>
        </pc:picChg>
        <pc:picChg chg="add mod">
          <ac:chgData name="Jacob Staples" userId="6286850d-a269-4e1b-8670-06a12d4717cd" providerId="ADAL" clId="{3919B5E4-DDCA-4EB4-9DB7-2B802F89DE6A}" dt="2022-11-10T01:38:46.431" v="113" actId="1076"/>
          <ac:picMkLst>
            <pc:docMk/>
            <pc:sldMk cId="0" sldId="260"/>
            <ac:picMk id="15" creationId="{AFE0DEDC-8541-32F6-E314-20E76285650A}"/>
          </ac:picMkLst>
        </pc:picChg>
        <pc:picChg chg="add mod ord">
          <ac:chgData name="Jacob Staples" userId="6286850d-a269-4e1b-8670-06a12d4717cd" providerId="ADAL" clId="{3919B5E4-DDCA-4EB4-9DB7-2B802F89DE6A}" dt="2022-11-10T01:35:57.082" v="95" actId="166"/>
          <ac:picMkLst>
            <pc:docMk/>
            <pc:sldMk cId="0" sldId="260"/>
            <ac:picMk id="16" creationId="{D05396D3-92A7-C08B-10B9-FB6619190A4E}"/>
          </ac:picMkLst>
        </pc:picChg>
        <pc:picChg chg="add mod ord">
          <ac:chgData name="Jacob Staples" userId="6286850d-a269-4e1b-8670-06a12d4717cd" providerId="ADAL" clId="{3919B5E4-DDCA-4EB4-9DB7-2B802F89DE6A}" dt="2022-11-10T01:33:11.348" v="82" actId="14100"/>
          <ac:picMkLst>
            <pc:docMk/>
            <pc:sldMk cId="0" sldId="260"/>
            <ac:picMk id="17" creationId="{2AE37EB2-FC35-4C42-4A63-CD0359417CFC}"/>
          </ac:picMkLst>
        </pc:picChg>
        <pc:picChg chg="add mod">
          <ac:chgData name="Jacob Staples" userId="6286850d-a269-4e1b-8670-06a12d4717cd" providerId="ADAL" clId="{3919B5E4-DDCA-4EB4-9DB7-2B802F89DE6A}" dt="2022-11-10T01:29:32.981" v="52" actId="1076"/>
          <ac:picMkLst>
            <pc:docMk/>
            <pc:sldMk cId="0" sldId="260"/>
            <ac:picMk id="18" creationId="{F7F9BE22-91B1-C7CE-850B-319EE5DE6FC2}"/>
          </ac:picMkLst>
        </pc:picChg>
        <pc:picChg chg="add mod">
          <ac:chgData name="Jacob Staples" userId="6286850d-a269-4e1b-8670-06a12d4717cd" providerId="ADAL" clId="{3919B5E4-DDCA-4EB4-9DB7-2B802F89DE6A}" dt="2022-11-10T01:32:44.955" v="80" actId="1076"/>
          <ac:picMkLst>
            <pc:docMk/>
            <pc:sldMk cId="0" sldId="260"/>
            <ac:picMk id="19" creationId="{182506E4-7809-6A11-859B-6B3E5746BB8D}"/>
          </ac:picMkLst>
        </pc:picChg>
        <pc:picChg chg="add mod">
          <ac:chgData name="Jacob Staples" userId="6286850d-a269-4e1b-8670-06a12d4717cd" providerId="ADAL" clId="{3919B5E4-DDCA-4EB4-9DB7-2B802F89DE6A}" dt="2022-11-10T01:30:56.375" v="71" actId="1076"/>
          <ac:picMkLst>
            <pc:docMk/>
            <pc:sldMk cId="0" sldId="260"/>
            <ac:picMk id="21" creationId="{E9CC566D-6EE8-FB48-3F8D-8CCB9EFA0EA6}"/>
          </ac:picMkLst>
        </pc:picChg>
        <pc:picChg chg="add mod">
          <ac:chgData name="Jacob Staples" userId="6286850d-a269-4e1b-8670-06a12d4717cd" providerId="ADAL" clId="{3919B5E4-DDCA-4EB4-9DB7-2B802F89DE6A}" dt="2022-11-10T01:31:35.673" v="74" actId="1076"/>
          <ac:picMkLst>
            <pc:docMk/>
            <pc:sldMk cId="0" sldId="260"/>
            <ac:picMk id="23" creationId="{93C6E6CD-25D6-9F61-CA13-03BD32D2EAF7}"/>
          </ac:picMkLst>
        </pc:picChg>
        <pc:picChg chg="add mod ord">
          <ac:chgData name="Jacob Staples" userId="6286850d-a269-4e1b-8670-06a12d4717cd" providerId="ADAL" clId="{3919B5E4-DDCA-4EB4-9DB7-2B802F89DE6A}" dt="2022-11-10T01:38:42.855" v="112" actId="166"/>
          <ac:picMkLst>
            <pc:docMk/>
            <pc:sldMk cId="0" sldId="260"/>
            <ac:picMk id="25" creationId="{E8537621-D129-A48A-1603-4B8BC37DCF99}"/>
          </ac:picMkLst>
        </pc:picChg>
        <pc:picChg chg="add mod">
          <ac:chgData name="Jacob Staples" userId="6286850d-a269-4e1b-8670-06a12d4717cd" providerId="ADAL" clId="{3919B5E4-DDCA-4EB4-9DB7-2B802F89DE6A}" dt="2022-11-10T01:37:53.937" v="106" actId="1076"/>
          <ac:picMkLst>
            <pc:docMk/>
            <pc:sldMk cId="0" sldId="260"/>
            <ac:picMk id="27" creationId="{C0586944-72B0-D5B8-81B7-DD480174DB8D}"/>
          </ac:picMkLst>
        </pc:picChg>
        <pc:picChg chg="add mod">
          <ac:chgData name="Jacob Staples" userId="6286850d-a269-4e1b-8670-06a12d4717cd" providerId="ADAL" clId="{3919B5E4-DDCA-4EB4-9DB7-2B802F89DE6A}" dt="2022-11-10T01:38:05.695" v="110" actId="1076"/>
          <ac:picMkLst>
            <pc:docMk/>
            <pc:sldMk cId="0" sldId="260"/>
            <ac:picMk id="29" creationId="{481BC313-D418-D824-D41A-8F041B82A400}"/>
          </ac:picMkLst>
        </pc:picChg>
        <pc:picChg chg="add mod">
          <ac:chgData name="Jacob Staples" userId="6286850d-a269-4e1b-8670-06a12d4717cd" providerId="ADAL" clId="{3919B5E4-DDCA-4EB4-9DB7-2B802F89DE6A}" dt="2022-11-10T01:37:59.618" v="107" actId="1076"/>
          <ac:picMkLst>
            <pc:docMk/>
            <pc:sldMk cId="0" sldId="260"/>
            <ac:picMk id="31" creationId="{0F6E996C-3FFC-EE11-A2A1-B02F226B07DC}"/>
          </ac:picMkLst>
        </pc:picChg>
        <pc:picChg chg="mod">
          <ac:chgData name="Jacob Staples" userId="6286850d-a269-4e1b-8670-06a12d4717cd" providerId="ADAL" clId="{3919B5E4-DDCA-4EB4-9DB7-2B802F89DE6A}" dt="2022-11-10T01:27:15.837" v="3" actId="164"/>
          <ac:picMkLst>
            <pc:docMk/>
            <pc:sldMk cId="0" sldId="260"/>
            <ac:picMk id="111" creationId="{E8C7F915-29EC-5784-4E26-DE2E70A21A32}"/>
          </ac:picMkLst>
        </pc:picChg>
        <pc:picChg chg="mod">
          <ac:chgData name="Jacob Staples" userId="6286850d-a269-4e1b-8670-06a12d4717cd" providerId="ADAL" clId="{3919B5E4-DDCA-4EB4-9DB7-2B802F89DE6A}" dt="2022-11-10T01:27:15.837" v="3" actId="164"/>
          <ac:picMkLst>
            <pc:docMk/>
            <pc:sldMk cId="0" sldId="260"/>
            <ac:picMk id="113" creationId="{B5E8B9AD-07EC-13F1-C0EC-DFCA4A19BEA1}"/>
          </ac:picMkLst>
        </pc:picChg>
      </pc:sldChg>
      <pc:sldChg chg="delSp modSp mod">
        <pc:chgData name="Jacob Staples" userId="6286850d-a269-4e1b-8670-06a12d4717cd" providerId="ADAL" clId="{3919B5E4-DDCA-4EB4-9DB7-2B802F89DE6A}" dt="2022-11-10T14:12:12.435" v="159" actId="1076"/>
        <pc:sldMkLst>
          <pc:docMk/>
          <pc:sldMk cId="0" sldId="262"/>
        </pc:sldMkLst>
        <pc:spChg chg="del">
          <ac:chgData name="Jacob Staples" userId="6286850d-a269-4e1b-8670-06a12d4717cd" providerId="ADAL" clId="{3919B5E4-DDCA-4EB4-9DB7-2B802F89DE6A}" dt="2022-11-10T14:12:08.605" v="158" actId="478"/>
          <ac:spMkLst>
            <pc:docMk/>
            <pc:sldMk cId="0" sldId="262"/>
            <ac:spMk id="23" creationId="{DBA7432F-A201-BE0E-EE5D-28A54F8BB729}"/>
          </ac:spMkLst>
        </pc:spChg>
        <pc:spChg chg="mod">
          <ac:chgData name="Jacob Staples" userId="6286850d-a269-4e1b-8670-06a12d4717cd" providerId="ADAL" clId="{3919B5E4-DDCA-4EB4-9DB7-2B802F89DE6A}" dt="2022-11-10T14:12:12.435" v="159" actId="1076"/>
          <ac:spMkLst>
            <pc:docMk/>
            <pc:sldMk cId="0" sldId="262"/>
            <ac:spMk id="27" creationId="{777C3169-D93A-AF35-7D4D-F60689303678}"/>
          </ac:spMkLst>
        </pc:spChg>
        <pc:picChg chg="mod">
          <ac:chgData name="Jacob Staples" userId="6286850d-a269-4e1b-8670-06a12d4717cd" providerId="ADAL" clId="{3919B5E4-DDCA-4EB4-9DB7-2B802F89DE6A}" dt="2022-11-09T19:36:33.879" v="0" actId="1076"/>
          <ac:picMkLst>
            <pc:docMk/>
            <pc:sldMk cId="0" sldId="262"/>
            <ac:picMk id="3" creationId="{624E04F6-F8FD-5D21-92FA-C2059BBC150C}"/>
          </ac:picMkLst>
        </pc:picChg>
      </pc:sldChg>
      <pc:sldChg chg="delSp mod">
        <pc:chgData name="Jacob Staples" userId="6286850d-a269-4e1b-8670-06a12d4717cd" providerId="ADAL" clId="{3919B5E4-DDCA-4EB4-9DB7-2B802F89DE6A}" dt="2022-11-10T01:42:36.769" v="157" actId="478"/>
        <pc:sldMkLst>
          <pc:docMk/>
          <pc:sldMk cId="0" sldId="263"/>
        </pc:sldMkLst>
        <pc:picChg chg="del">
          <ac:chgData name="Jacob Staples" userId="6286850d-a269-4e1b-8670-06a12d4717cd" providerId="ADAL" clId="{3919B5E4-DDCA-4EB4-9DB7-2B802F89DE6A}" dt="2022-11-10T01:42:36.769" v="157" actId="478"/>
          <ac:picMkLst>
            <pc:docMk/>
            <pc:sldMk cId="0" sldId="263"/>
            <ac:picMk id="3" creationId="{251329EA-1EA1-2427-5DC2-B03FFA368A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reports/data-breac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B6F7D-FB76-4BF9-885F-325C9262BB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724fcbc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4724fcbc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6ccf0a6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6ccf0a6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6ccf0a6a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6ccf0a6a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6ccf0a6a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6ccf0a6a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6ccf0a6a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6ccf0a6a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6ccf0a6a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6ccf0a6a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en-US" sz="1100" i="1" dirty="0">
                <a:solidFill>
                  <a:schemeClr val="dk1"/>
                </a:solidFill>
              </a:rPr>
              <a:t>9.44m Average cost of a data breach in the US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US" sz="1100" dirty="0">
                <a:solidFill>
                  <a:schemeClr val="dk1"/>
                </a:solidFill>
                <a:hlinkClick r:id="rId3"/>
              </a:rPr>
              <a:t>https://www.ibm.com/reports/data-breach</a:t>
            </a:r>
            <a:r>
              <a:rPr lang="en-US" sz="1100" i="1" dirty="0">
                <a:solidFill>
                  <a:schemeClr val="dk1"/>
                </a:solidFill>
              </a:rPr>
              <a:t> </a:t>
            </a:r>
            <a:endParaRPr lang="en-US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$1.12M </a:t>
            </a:r>
            <a:r>
              <a:rPr lang="en-US" i="1" dirty="0"/>
              <a:t>Average savings if a data breach is contained in 200 days or less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hlinkClick r:id="rId3"/>
              </a:rPr>
              <a:t>https://www.ibm.com/reports/data-breach</a:t>
            </a:r>
            <a:r>
              <a:rPr lang="en-US" sz="1100" i="1" dirty="0">
                <a:solidFill>
                  <a:schemeClr val="dk1"/>
                </a:solidFill>
              </a:rPr>
              <a:t> </a:t>
            </a:r>
            <a:endParaRPr lang="en-US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$10.5T Cost of cybercrime in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6ccf0a6a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6ccf0a6a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6ccf0a6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6ccf0a6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B38D6E-CAE9-4E4F-B387-214B870E9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88FA34-8CB6-4AF8-A65D-5919A0E9BE5C}"/>
              </a:ext>
            </a:extLst>
          </p:cNvPr>
          <p:cNvSpPr txBox="1">
            <a:spLocks/>
          </p:cNvSpPr>
          <p:nvPr userDrawn="1"/>
        </p:nvSpPr>
        <p:spPr>
          <a:xfrm>
            <a:off x="8372862" y="4896024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F1E4F-1CFF-5643-939E-217C01CDF565}" type="slidenum">
              <a:rPr lang="en-US" sz="675" smtClean="0">
                <a:solidFill>
                  <a:srgbClr val="F6B30A"/>
                </a:solidFill>
                <a:latin typeface="Trebuchet MS" panose="020B0603020202020204"/>
              </a:rPr>
              <a:pPr>
                <a:defRPr/>
              </a:pPr>
              <a:t>‹#›</a:t>
            </a:fld>
            <a:endParaRPr lang="en-US" sz="675">
              <a:solidFill>
                <a:srgbClr val="F6B30A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183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9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hyperlink" Target="mailto:jstaples@securborati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svg"/><Relationship Id="rId3" Type="http://schemas.openxmlformats.org/officeDocument/2006/relationships/image" Target="../media/image11.png"/><Relationship Id="rId21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hyperlink" Target="https://www.youtube.com/watch?v=A7PuYT6_-44" TargetMode="External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rampart-ai.com/blo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here of mesh and nodes">
            <a:extLst>
              <a:ext uri="{FF2B5EF4-FFF2-40B4-BE49-F238E27FC236}">
                <a16:creationId xmlns:a16="http://schemas.microsoft.com/office/drawing/2014/main" id="{1AF31446-8AFC-466A-BE80-9391AC7FA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390" y="-1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92F6-D4FE-4995-A0F5-EA836B8C38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623972"/>
            <a:ext cx="2057400" cy="273844"/>
          </a:xfrm>
        </p:spPr>
        <p:txBody>
          <a:bodyPr>
            <a:normAutofit fontScale="70000" lnSpcReduction="20000"/>
          </a:bodyPr>
          <a:lstStyle/>
          <a:p>
            <a:fld id="{3EEE0270-A3E1-4899-95EE-B1A8867AD4E4}" type="slidenum">
              <a:rPr lang="en-US" smtClean="0"/>
              <a:t>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64BECB-323C-41C0-9C8B-660DCA360CF7}"/>
              </a:ext>
            </a:extLst>
          </p:cNvPr>
          <p:cNvSpPr txBox="1">
            <a:spLocks/>
          </p:cNvSpPr>
          <p:nvPr/>
        </p:nvSpPr>
        <p:spPr>
          <a:xfrm>
            <a:off x="234877" y="873228"/>
            <a:ext cx="7121324" cy="21232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2060"/>
                </a:solidFill>
              </a:rPr>
              <a:t>Rampart</a:t>
            </a:r>
            <a:r>
              <a:rPr lang="en-US" sz="5000" baseline="30000" dirty="0">
                <a:solidFill>
                  <a:srgbClr val="002060"/>
                </a:solidFill>
              </a:rPr>
              <a:t>™</a:t>
            </a:r>
            <a:br>
              <a:rPr lang="en-US" sz="1350" b="1" dirty="0">
                <a:solidFill>
                  <a:srgbClr val="002060"/>
                </a:solidFill>
              </a:rPr>
            </a:br>
            <a:r>
              <a:rPr lang="en-US" sz="1350" b="1" dirty="0">
                <a:solidFill>
                  <a:srgbClr val="002060"/>
                </a:solidFill>
              </a:rPr>
              <a:t> </a:t>
            </a:r>
            <a:br>
              <a:rPr lang="en-US" sz="4050" b="1" dirty="0">
                <a:solidFill>
                  <a:srgbClr val="002060"/>
                </a:solidFill>
              </a:rPr>
            </a:br>
            <a:r>
              <a:rPr lang="en-US" sz="3300" b="1" dirty="0">
                <a:solidFill>
                  <a:srgbClr val="002060"/>
                </a:solidFill>
              </a:rPr>
              <a:t>Armor for Modern </a:t>
            </a:r>
          </a:p>
          <a:p>
            <a:r>
              <a:rPr lang="en-US" sz="3300" b="1" dirty="0">
                <a:solidFill>
                  <a:srgbClr val="002060"/>
                </a:solidFill>
              </a:rPr>
              <a:t>Software</a:t>
            </a:r>
            <a:br>
              <a:rPr lang="en-US" sz="2025" dirty="0">
                <a:solidFill>
                  <a:srgbClr val="002060"/>
                </a:solidFill>
              </a:rPr>
            </a:br>
            <a:br>
              <a:rPr lang="en-US" sz="2025" dirty="0">
                <a:solidFill>
                  <a:srgbClr val="002060"/>
                </a:solidFill>
              </a:rPr>
            </a:br>
            <a:r>
              <a:rPr lang="en-US" sz="2325" dirty="0">
                <a:solidFill>
                  <a:srgbClr val="002060"/>
                </a:solidFill>
              </a:rPr>
              <a:t>IMPACT Conference 2022</a:t>
            </a:r>
            <a:endParaRPr lang="en-US" sz="3300" dirty="0">
              <a:solidFill>
                <a:srgbClr val="002060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CE0ED32-260C-4E43-BD73-AE1B614D551C}"/>
              </a:ext>
            </a:extLst>
          </p:cNvPr>
          <p:cNvSpPr txBox="1">
            <a:spLocks/>
          </p:cNvSpPr>
          <p:nvPr/>
        </p:nvSpPr>
        <p:spPr>
          <a:xfrm>
            <a:off x="8372862" y="4838874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F1E4F-1CFF-5643-939E-217C01CDF565}" type="slidenum">
              <a:rPr lang="en-US" sz="675">
                <a:solidFill>
                  <a:srgbClr val="F6B30A"/>
                </a:solidFill>
                <a:latin typeface="Trebuchet MS" panose="020B0603020202020204"/>
              </a:rPr>
              <a:pPr>
                <a:defRPr/>
              </a:pPr>
              <a:t>1</a:t>
            </a:fld>
            <a:endParaRPr lang="en-US" sz="675">
              <a:solidFill>
                <a:srgbClr val="F6B30A"/>
              </a:solidFill>
              <a:latin typeface="Trebuchet MS" panose="020B0603020202020204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9202B2-2B2A-4690-AE10-509DF94053C4}"/>
              </a:ext>
            </a:extLst>
          </p:cNvPr>
          <p:cNvSpPr txBox="1">
            <a:spLocks/>
          </p:cNvSpPr>
          <p:nvPr/>
        </p:nvSpPr>
        <p:spPr>
          <a:xfrm>
            <a:off x="5888358" y="3882994"/>
            <a:ext cx="2057400" cy="107770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vert="horz" lIns="68580" tIns="34290" rIns="68580" bIns="3429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</a:rPr>
              <a:t>Jacob Staples</a:t>
            </a:r>
          </a:p>
          <a:p>
            <a:r>
              <a:rPr lang="en-US" sz="1050" b="1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jstaples@securboration.com</a:t>
            </a:r>
            <a:endParaRPr lang="en-US" sz="105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05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Google Shape;74;p15">
            <a:extLst>
              <a:ext uri="{FF2B5EF4-FFF2-40B4-BE49-F238E27FC236}">
                <a16:creationId xmlns:a16="http://schemas.microsoft.com/office/drawing/2014/main" id="{C4B0EDEC-BF75-3BB3-57C9-9F731714B3A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877" y="3288523"/>
            <a:ext cx="3626595" cy="899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76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14212"/>
          <a:stretch/>
        </p:blipFill>
        <p:spPr>
          <a:xfrm>
            <a:off x="4824513" y="672901"/>
            <a:ext cx="3964650" cy="173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4">
            <a:alphaModFix/>
          </a:blip>
          <a:srcRect l="8840" t="14116" r="8840" b="13857"/>
          <a:stretch/>
        </p:blipFill>
        <p:spPr>
          <a:xfrm>
            <a:off x="121538" y="719338"/>
            <a:ext cx="4234100" cy="37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5AA39-B364-EB97-CEEF-2B9C79CD90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02" b="8014"/>
          <a:stretch/>
        </p:blipFill>
        <p:spPr>
          <a:xfrm>
            <a:off x="5201761" y="2825321"/>
            <a:ext cx="903729" cy="899272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54F542-1CA8-58B5-5BE0-8171F9855239}"/>
              </a:ext>
            </a:extLst>
          </p:cNvPr>
          <p:cNvCxnSpPr>
            <a:cxnSpLocks/>
          </p:cNvCxnSpPr>
          <p:nvPr/>
        </p:nvCxnSpPr>
        <p:spPr>
          <a:xfrm>
            <a:off x="5653626" y="3813493"/>
            <a:ext cx="0" cy="782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74;p15">
            <a:extLst>
              <a:ext uri="{FF2B5EF4-FFF2-40B4-BE49-F238E27FC236}">
                <a16:creationId xmlns:a16="http://schemas.microsoft.com/office/drawing/2014/main" id="{32DEDEA7-10B2-4288-B892-ADDC8A71C52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2568" y="4069481"/>
            <a:ext cx="3626595" cy="8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0191DD96-149E-6AEE-A904-94FAAB5E6751}"/>
              </a:ext>
            </a:extLst>
          </p:cNvPr>
          <p:cNvSpPr txBox="1"/>
          <p:nvPr/>
        </p:nvSpPr>
        <p:spPr>
          <a:xfrm>
            <a:off x="6208272" y="2797903"/>
            <a:ext cx="1973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#</a:t>
            </a:r>
            <a:r>
              <a:rPr lang="en-US" sz="1400" b="1" dirty="0">
                <a:latin typeface="Consolas" panose="020B0609020204030204" pitchFamily="49" charset="0"/>
              </a:rPr>
              <a:t>  Strategic    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Cybersecurity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Research     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Group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969304" y="360270"/>
            <a:ext cx="42237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292"/>
              <a:buFont typeface="Arial"/>
              <a:buNone/>
            </a:pPr>
            <a:r>
              <a:rPr lang="en" sz="2500" b="1" u="sng" dirty="0"/>
              <a:t>I</a:t>
            </a:r>
            <a:r>
              <a:rPr lang="en" sz="2500" b="1" dirty="0"/>
              <a:t>nnovation</a:t>
            </a:r>
            <a:endParaRPr sz="2500"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969304" y="1067720"/>
            <a:ext cx="4796324" cy="2298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dk1"/>
                </a:solidFill>
              </a:rPr>
              <a:t>-Rampart™ protects software from attacks that other tools miss, including zero-day exploits</a:t>
            </a:r>
            <a:endParaRPr lang="en-US" sz="1600" i="1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dk1"/>
                </a:solidFill>
              </a:rPr>
              <a:t>-Rampart</a:t>
            </a:r>
            <a:r>
              <a:rPr lang="en" sz="1600" dirty="0">
                <a:solidFill>
                  <a:schemeClr val="dk1"/>
                </a:solidFill>
              </a:rPr>
              <a:t>™</a:t>
            </a:r>
            <a:r>
              <a:rPr lang="en-US" sz="1600" dirty="0">
                <a:solidFill>
                  <a:schemeClr val="dk1"/>
                </a:solidFill>
              </a:rPr>
              <a:t> uses continuous behavior-based analysis to identify and block application misbehavior (instead of signatures or heuristics)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600" dirty="0">
                <a:solidFill>
                  <a:schemeClr val="dk1"/>
                </a:solidFill>
              </a:rPr>
              <a:t>-Rampart™ is powered by ML; </a:t>
            </a:r>
            <a:r>
              <a:rPr lang="en-US" sz="1600" dirty="0">
                <a:solidFill>
                  <a:schemeClr val="dk1"/>
                </a:solidFill>
              </a:rPr>
              <a:t>training is automated and can be easily integrated into existing CI/CD pipelines</a:t>
            </a:r>
            <a:endParaRPr lang="en" sz="1600" dirty="0">
              <a:solidFill>
                <a:schemeClr val="dk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;p15">
            <a:extLst>
              <a:ext uri="{FF2B5EF4-FFF2-40B4-BE49-F238E27FC236}">
                <a16:creationId xmlns:a16="http://schemas.microsoft.com/office/drawing/2014/main" id="{C8258342-AD5C-6E4B-D176-107B6CC4C0B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8370"/>
          <a:stretch/>
        </p:blipFill>
        <p:spPr>
          <a:xfrm>
            <a:off x="437617" y="340074"/>
            <a:ext cx="3951599" cy="32000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43B60-B70D-A107-8FDA-9AF70399E3C1}"/>
              </a:ext>
            </a:extLst>
          </p:cNvPr>
          <p:cNvSpPr txBox="1"/>
          <p:nvPr/>
        </p:nvSpPr>
        <p:spPr>
          <a:xfrm>
            <a:off x="470809" y="3624599"/>
            <a:ext cx="3356255" cy="794754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Rampart</a:t>
            </a:r>
            <a:r>
              <a:rPr lang="en-US" sz="1600" dirty="0"/>
              <a:t>™</a:t>
            </a:r>
            <a:r>
              <a:rPr lang="en-US" sz="1600" i="1" dirty="0"/>
              <a:t> uses ML to block the exploits that lead to data breaches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7BB8767-6237-FA22-55C1-319B50936C8E}"/>
              </a:ext>
            </a:extLst>
          </p:cNvPr>
          <p:cNvSpPr/>
          <p:nvPr/>
        </p:nvSpPr>
        <p:spPr>
          <a:xfrm>
            <a:off x="6245277" y="435188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A10E9C8-6ED8-D166-42ED-78290F045DCF}"/>
              </a:ext>
            </a:extLst>
          </p:cNvPr>
          <p:cNvSpPr/>
          <p:nvPr/>
        </p:nvSpPr>
        <p:spPr>
          <a:xfrm>
            <a:off x="6245277" y="377778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95772A-5DF4-C3BB-58AD-281AFCF2C516}"/>
              </a:ext>
            </a:extLst>
          </p:cNvPr>
          <p:cNvSpPr/>
          <p:nvPr/>
        </p:nvSpPr>
        <p:spPr>
          <a:xfrm rot="5400000">
            <a:off x="6179538" y="3676298"/>
            <a:ext cx="1060704" cy="91440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AEDDCF1-2312-79B9-CB05-4D869D5BA4A7}"/>
              </a:ext>
            </a:extLst>
          </p:cNvPr>
          <p:cNvSpPr txBox="1"/>
          <p:nvPr/>
        </p:nvSpPr>
        <p:spPr>
          <a:xfrm>
            <a:off x="4229774" y="3663466"/>
            <a:ext cx="1694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App behavior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8E0526-EB59-9BE1-4513-DF065A65FDE2}"/>
              </a:ext>
            </a:extLst>
          </p:cNvPr>
          <p:cNvSpPr txBox="1"/>
          <p:nvPr/>
        </p:nvSpPr>
        <p:spPr>
          <a:xfrm>
            <a:off x="7378830" y="3881437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Alerts &amp; </a:t>
            </a:r>
          </a:p>
          <a:p>
            <a:r>
              <a:rPr lang="en-US" b="1" dirty="0"/>
              <a:t>actions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B2F0D09-A80F-BEFD-EBC1-EC3372DD01A3}"/>
              </a:ext>
            </a:extLst>
          </p:cNvPr>
          <p:cNvSpPr txBox="1"/>
          <p:nvPr/>
        </p:nvSpPr>
        <p:spPr>
          <a:xfrm>
            <a:off x="4144353" y="4243717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Expected behavior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37B53D4-F943-FD16-48A8-0DB0584DE5EF}"/>
              </a:ext>
            </a:extLst>
          </p:cNvPr>
          <p:cNvCxnSpPr>
            <a:cxnSpLocks/>
            <a:stCxn id="101" idx="3"/>
            <a:endCxn id="99" idx="2"/>
          </p:cNvCxnSpPr>
          <p:nvPr/>
        </p:nvCxnSpPr>
        <p:spPr>
          <a:xfrm>
            <a:off x="5924506" y="3817355"/>
            <a:ext cx="320771" cy="6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A88394A-3DAC-BB8D-A15B-C257DF7A6AFD}"/>
              </a:ext>
            </a:extLst>
          </p:cNvPr>
          <p:cNvCxnSpPr>
            <a:cxnSpLocks/>
            <a:stCxn id="100" idx="0"/>
            <a:endCxn id="102" idx="1"/>
          </p:cNvCxnSpPr>
          <p:nvPr/>
        </p:nvCxnSpPr>
        <p:spPr>
          <a:xfrm>
            <a:off x="7167090" y="4133498"/>
            <a:ext cx="211740" cy="9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93D427B-F29C-6C79-645C-C34F54BD04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42" y="3956400"/>
            <a:ext cx="384876" cy="384876"/>
          </a:xfrm>
          <a:prstGeom prst="rect">
            <a:avLst/>
          </a:prstGeom>
        </p:spPr>
      </p:pic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0BAA649-CF4B-3772-701A-AB0FBD203C6F}"/>
              </a:ext>
            </a:extLst>
          </p:cNvPr>
          <p:cNvCxnSpPr>
            <a:cxnSpLocks/>
            <a:stCxn id="103" idx="3"/>
            <a:endCxn id="98" idx="2"/>
          </p:cNvCxnSpPr>
          <p:nvPr/>
        </p:nvCxnSpPr>
        <p:spPr>
          <a:xfrm>
            <a:off x="5919198" y="4397606"/>
            <a:ext cx="3260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Icon&#10;&#10;Description automatically generated with medium confidence">
            <a:extLst>
              <a:ext uri="{FF2B5EF4-FFF2-40B4-BE49-F238E27FC236}">
                <a16:creationId xmlns:a16="http://schemas.microsoft.com/office/drawing/2014/main" id="{FF8332E6-C943-3E16-5968-CE44E5D60D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206"/>
          <a:stretch/>
        </p:blipFill>
        <p:spPr>
          <a:xfrm>
            <a:off x="6322529" y="3930362"/>
            <a:ext cx="439034" cy="423839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90A5DAF-649F-1030-A1E3-32A180B03C38}"/>
              </a:ext>
            </a:extLst>
          </p:cNvPr>
          <p:cNvSpPr txBox="1"/>
          <p:nvPr/>
        </p:nvSpPr>
        <p:spPr>
          <a:xfrm>
            <a:off x="5578227" y="3287382"/>
            <a:ext cx="1894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Rampart™ Agent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2325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 dirty="0"/>
              <a:t>M</a:t>
            </a:r>
            <a:r>
              <a:rPr lang="en" sz="2500" b="1" dirty="0"/>
              <a:t>ission</a:t>
            </a:r>
            <a:endParaRPr sz="2500"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23250" y="1052725"/>
            <a:ext cx="522091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-Building secure software is hard. </a:t>
            </a:r>
            <a:r>
              <a:rPr lang="en-US" sz="1500" i="1" dirty="0">
                <a:solidFill>
                  <a:schemeClr val="dk1"/>
                </a:solidFill>
              </a:rPr>
              <a:t>Keeping deployed software secure is even harder</a:t>
            </a:r>
            <a:r>
              <a:rPr lang="en-US" sz="1500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-Rampart™ builds and enforces behavior models to ensure your apps operate within a safe execution envelope.</a:t>
            </a:r>
          </a:p>
          <a:p>
            <a:pPr marL="0" indent="0"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-Rampart™ provides a true zero-day attack prevention capability that blocks unwanted behaviors in an unpatched system at their first point of occurrence.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Rampart™ shortens the response time to emergent threats—giving both production and development teams the forensics they need to determine impact and response.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527B4-6DCD-D917-3AF5-F420D1B4E711}"/>
              </a:ext>
            </a:extLst>
          </p:cNvPr>
          <p:cNvSpPr txBox="1"/>
          <p:nvPr/>
        </p:nvSpPr>
        <p:spPr>
          <a:xfrm>
            <a:off x="5549476" y="3313935"/>
            <a:ext cx="3356255" cy="1234819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Rampart</a:t>
            </a:r>
            <a:r>
              <a:rPr lang="en-US" sz="1600" dirty="0"/>
              <a:t>™</a:t>
            </a:r>
            <a:r>
              <a:rPr lang="en-US" sz="1600" i="1" dirty="0"/>
              <a:t> continuously monitors mission-critical software to ensure operation within a learned safe behavior envelope.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E4A5B8-1E9B-63ED-95AC-668D91C42F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l="62001" t="18425" r="2424" b="12310"/>
          <a:stretch/>
        </p:blipFill>
        <p:spPr>
          <a:xfrm>
            <a:off x="5549476" y="802299"/>
            <a:ext cx="3217624" cy="2350906"/>
          </a:xfrm>
          <a:prstGeom prst="rect">
            <a:avLst/>
          </a:prstGeom>
        </p:spPr>
      </p:pic>
      <p:pic>
        <p:nvPicPr>
          <p:cNvPr id="84" name="Google Shape;84;p16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1293" y="510037"/>
            <a:ext cx="2982557" cy="290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A23ACF-AF5F-840C-170E-4ECE66A8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7" y="665902"/>
            <a:ext cx="1115595" cy="244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E37EB2-FC35-4C42-4A63-CD0359417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08"/>
          <a:stretch/>
        </p:blipFill>
        <p:spPr>
          <a:xfrm>
            <a:off x="1976453" y="958536"/>
            <a:ext cx="183028" cy="221928"/>
          </a:xfrm>
          <a:prstGeom prst="rect">
            <a:avLst/>
          </a:prstGeom>
        </p:spPr>
      </p:pic>
      <p:pic>
        <p:nvPicPr>
          <p:cNvPr id="93" name="Google Shape;93;p17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23448" r="19619" b="6244"/>
          <a:stretch/>
        </p:blipFill>
        <p:spPr>
          <a:xfrm>
            <a:off x="2263736" y="292388"/>
            <a:ext cx="2211483" cy="210896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706905" y="509825"/>
            <a:ext cx="36649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 dirty="0"/>
              <a:t>P</a:t>
            </a:r>
            <a:r>
              <a:rPr lang="en" sz="2500" b="1" dirty="0"/>
              <a:t>erformance</a:t>
            </a:r>
            <a:endParaRPr sz="2500" dirty="0"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41022C-5EDA-E868-1845-B63AEDA529D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176" y="1300696"/>
            <a:ext cx="3884349" cy="1590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20E6D-1A91-280A-4C2D-50F46D1A8A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r="3646" b="15401"/>
          <a:stretch/>
        </p:blipFill>
        <p:spPr>
          <a:xfrm>
            <a:off x="296396" y="2192745"/>
            <a:ext cx="4037130" cy="1091107"/>
          </a:xfrm>
          <a:prstGeom prst="rect">
            <a:avLst/>
          </a:prstGeom>
        </p:spPr>
      </p:pic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706905" y="12172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-Rampart™ supports continuous monitoring of </a:t>
            </a:r>
            <a:r>
              <a:rPr lang="en" sz="1500" i="1" dirty="0">
                <a:solidFill>
                  <a:schemeClr val="dk1"/>
                </a:solidFill>
              </a:rPr>
              <a:t>any</a:t>
            </a:r>
            <a:r>
              <a:rPr lang="en" sz="1500" dirty="0">
                <a:solidFill>
                  <a:schemeClr val="dk1"/>
                </a:solidFill>
              </a:rPr>
              <a:t> containerized application. Dynamic attack blocking capability implemented in Java, Python, and .NET.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-Continuous testing, hands-on penetration test exercises and live demos within the Rampart™ Cyber Test Range provide evidence of capability relevant to recent high-impact CVEs.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-Fast Chats from industry leaders solidify the standing of Rampart™ as a superior security solution.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Demo: </a:t>
            </a:r>
            <a:r>
              <a:rPr lang="en" sz="1100" dirty="0">
                <a:solidFill>
                  <a:schemeClr val="dk1"/>
                </a:solidFill>
                <a:hlinkClick r:id="rId10"/>
              </a:rPr>
              <a:t>https://www.youtube.com/watch?v=A7PuYT6_-44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500" dirty="0">
                <a:solidFill>
                  <a:schemeClr val="dk1"/>
                </a:solidFill>
              </a:rPr>
              <a:t> 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2CF0B-7048-8799-89D9-F22C8E7545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463" t="550" r="35916" b="36588"/>
          <a:stretch/>
        </p:blipFill>
        <p:spPr>
          <a:xfrm>
            <a:off x="93400" y="3004482"/>
            <a:ext cx="3494010" cy="1297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563A1-8D7C-C4F4-58F5-B78FDC4142FA}"/>
              </a:ext>
            </a:extLst>
          </p:cNvPr>
          <p:cNvSpPr txBox="1"/>
          <p:nvPr/>
        </p:nvSpPr>
        <p:spPr>
          <a:xfrm>
            <a:off x="564034" y="3571912"/>
            <a:ext cx="3790632" cy="833375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Here we see Rampart</a:t>
            </a:r>
            <a:r>
              <a:rPr lang="en-US" sz="1600" dirty="0"/>
              <a:t>™</a:t>
            </a:r>
            <a:r>
              <a:rPr lang="en-US" sz="1600" i="1" dirty="0"/>
              <a:t> blocking a team of professional </a:t>
            </a:r>
            <a:r>
              <a:rPr lang="en-US" sz="1600" i="1" dirty="0" err="1"/>
              <a:t>pentesters</a:t>
            </a:r>
            <a:r>
              <a:rPr lang="en-US" sz="1600" i="1" dirty="0"/>
              <a:t> with no perceptible QoS penalty.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AA155-FC0A-F977-8BC1-6BA6ABA878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0565" b="7227"/>
          <a:stretch/>
        </p:blipFill>
        <p:spPr>
          <a:xfrm>
            <a:off x="1424481" y="1037707"/>
            <a:ext cx="460789" cy="21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51FF3-E27A-B71F-9453-2AAE171145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5755" b="10169"/>
          <a:stretch/>
        </p:blipFill>
        <p:spPr>
          <a:xfrm>
            <a:off x="594687" y="1293689"/>
            <a:ext cx="752001" cy="19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33EA25-7970-FC41-B9BF-77C3D93E0C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7402" y="1288527"/>
            <a:ext cx="532487" cy="15249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8BE917-3EE2-85CC-8A8E-EC60C6310B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231" y="864879"/>
            <a:ext cx="704784" cy="157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0DEDC-8541-32F6-E314-20E7628565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5" y="295071"/>
            <a:ext cx="780502" cy="191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F9BE22-91B1-C7CE-850B-319EE5DE6F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71249" y="713806"/>
            <a:ext cx="193437" cy="224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506E4-7809-6A11-859B-6B3E5746BB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7587" y="487118"/>
            <a:ext cx="709318" cy="216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E18A3-7B41-185F-3D99-FF6B8E1C2FF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" r="78392" b="-9091"/>
          <a:stretch/>
        </p:blipFill>
        <p:spPr>
          <a:xfrm>
            <a:off x="1920603" y="1197643"/>
            <a:ext cx="202703" cy="245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AE1B38-C6EC-C90F-5E7C-A22D8DC2B92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" r="63051" b="-9337"/>
          <a:stretch/>
        </p:blipFill>
        <p:spPr>
          <a:xfrm>
            <a:off x="278010" y="1265973"/>
            <a:ext cx="342329" cy="262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566D-6EE8-FB48-3F8D-8CCB9EFA0EA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6545" y="1024150"/>
            <a:ext cx="782146" cy="1874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C6E6CD-25D6-9F61-CA13-03BD32D2EA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1324" y="897369"/>
            <a:ext cx="1071877" cy="1333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586944-72B0-D5B8-81B7-DD480174DB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68474" y="322126"/>
            <a:ext cx="596513" cy="16888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5396D3-92A7-C08B-10B9-FB6619190A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8342" y="1053247"/>
            <a:ext cx="429472" cy="2627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1BC313-D418-D824-D41A-8F041B82A40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45084" y="250749"/>
            <a:ext cx="239611" cy="2342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6E996C-3FFC-EE11-A2A1-B02F226B07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9393" y="266691"/>
            <a:ext cx="440120" cy="231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537621-D129-A48A-1603-4B8BC37DCF9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7351" y="484992"/>
            <a:ext cx="900236" cy="247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B8636-315A-AC1E-C920-A4C54EAE52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839" y="577229"/>
            <a:ext cx="696681" cy="2306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773BF1-9D33-8086-CF1F-85B3D4790CB5}"/>
              </a:ext>
            </a:extLst>
          </p:cNvPr>
          <p:cNvSpPr txBox="1"/>
          <p:nvPr/>
        </p:nvSpPr>
        <p:spPr>
          <a:xfrm>
            <a:off x="1045126" y="22843"/>
            <a:ext cx="2156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Rampart Cyber Test Range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701" y="219633"/>
            <a:ext cx="4666424" cy="34998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72875" y="301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 dirty="0"/>
              <a:t>A</a:t>
            </a:r>
            <a:r>
              <a:rPr lang="en" sz="2500" b="1" dirty="0"/>
              <a:t>ccelerate</a:t>
            </a:r>
            <a:endParaRPr sz="2500"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172875" y="966393"/>
            <a:ext cx="4298723" cy="3580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Rampart™ enables DEVOPS teams to </a:t>
            </a:r>
            <a:r>
              <a:rPr lang="en" sz="1500" i="1" dirty="0">
                <a:solidFill>
                  <a:schemeClr val="dk1"/>
                </a:solidFill>
                <a:highlight>
                  <a:srgbClr val="FFFFFF"/>
                </a:highlight>
              </a:rPr>
              <a:t>more securely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 deploy applications </a:t>
            </a:r>
            <a:r>
              <a:rPr lang="en" sz="1500" i="1" dirty="0">
                <a:solidFill>
                  <a:schemeClr val="dk1"/>
                </a:solidFill>
                <a:highlight>
                  <a:srgbClr val="FFFFFF"/>
                </a:highlight>
              </a:rPr>
              <a:t>faster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lang="en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-Rampart™ allows production engineers to move away from a reactive patch-oriented mindset and instead focus on maximizing uptime and quality of service.</a:t>
            </a:r>
          </a:p>
          <a:p>
            <a:pPr marL="0" indent="0"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-Rampart™ uses an integration-as-configuration approach that easily hooks into your existing CI/CD process. </a:t>
            </a:r>
            <a:r>
              <a:rPr lang="en" sz="1500" i="1" dirty="0">
                <a:solidFill>
                  <a:schemeClr val="dk1"/>
                </a:solidFill>
              </a:rPr>
              <a:t>No software re-writes are required</a:t>
            </a:r>
            <a:r>
              <a:rPr lang="en" sz="1500" dirty="0">
                <a:solidFill>
                  <a:schemeClr val="dk1"/>
                </a:solidFill>
              </a:rPr>
              <a:t>.</a:t>
            </a:r>
            <a:endParaRPr lang="en-US" sz="1500" dirty="0"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CF48C-A321-3065-89EA-ECF05085766D}"/>
              </a:ext>
            </a:extLst>
          </p:cNvPr>
          <p:cNvSpPr txBox="1"/>
          <p:nvPr/>
        </p:nvSpPr>
        <p:spPr>
          <a:xfrm>
            <a:off x="4742597" y="3459499"/>
            <a:ext cx="3790632" cy="1086576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With Rampart</a:t>
            </a:r>
            <a:r>
              <a:rPr lang="en-US" sz="1600" dirty="0"/>
              <a:t>™,</a:t>
            </a:r>
            <a:r>
              <a:rPr lang="en-US" sz="1600" i="1" dirty="0"/>
              <a:t> your engineers focus on maximizing user experience instead of chasing down patches.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172875" y="3398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 dirty="0"/>
              <a:t>C</a:t>
            </a:r>
            <a:r>
              <a:rPr lang="en" sz="2500" b="1" dirty="0"/>
              <a:t>ost</a:t>
            </a:r>
            <a:endParaRPr sz="2500" dirty="0"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iStock-826977250.jpg">
            <a:extLst>
              <a:ext uri="{FF2B5EF4-FFF2-40B4-BE49-F238E27FC236}">
                <a16:creationId xmlns:a16="http://schemas.microsoft.com/office/drawing/2014/main" id="{624E04F6-F8FD-5D21-92FA-C2059BBC1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978" b="126"/>
          <a:stretch/>
        </p:blipFill>
        <p:spPr>
          <a:xfrm>
            <a:off x="5817579" y="247900"/>
            <a:ext cx="3147819" cy="29478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59DF8A-AF46-6CB6-F789-F98B8423E184}"/>
              </a:ext>
            </a:extLst>
          </p:cNvPr>
          <p:cNvSpPr txBox="1"/>
          <p:nvPr/>
        </p:nvSpPr>
        <p:spPr>
          <a:xfrm>
            <a:off x="3580140" y="3811231"/>
            <a:ext cx="2192346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&lt;1ms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DE70F-C893-2ED1-AF89-D8C0E7808954}"/>
              </a:ext>
            </a:extLst>
          </p:cNvPr>
          <p:cNvSpPr txBox="1"/>
          <p:nvPr/>
        </p:nvSpPr>
        <p:spPr>
          <a:xfrm>
            <a:off x="168280" y="2288917"/>
            <a:ext cx="3675225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en-US" sz="1400" i="1" dirty="0"/>
              <a:t>Rampart</a:t>
            </a:r>
            <a:r>
              <a:rPr lang="en-US" sz="1400" dirty="0"/>
              <a:t>™ </a:t>
            </a:r>
            <a:r>
              <a:rPr lang="en-US" i="1" dirty="0"/>
              <a:t>is quick and easy to configure and deploy. Monitor any application. Block high-severity attacks at their point of entry.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33F37-B2A6-A75F-A9C5-A9E0958B2D75}"/>
              </a:ext>
            </a:extLst>
          </p:cNvPr>
          <p:cNvSpPr txBox="1"/>
          <p:nvPr/>
        </p:nvSpPr>
        <p:spPr>
          <a:xfrm>
            <a:off x="172875" y="3542743"/>
            <a:ext cx="3494165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en-US" i="1" dirty="0"/>
              <a:t>Rampart’s use in production systems is all but invisible to end users while keeping attackers at bay.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5E5B4-2C22-0CF7-4FA3-BC7E78887395}"/>
              </a:ext>
            </a:extLst>
          </p:cNvPr>
          <p:cNvSpPr txBox="1"/>
          <p:nvPr/>
        </p:nvSpPr>
        <p:spPr>
          <a:xfrm>
            <a:off x="4319769" y="3537624"/>
            <a:ext cx="1490043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Zero.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C50B06-FC1A-0F03-324F-0ABA9C0E73E5}"/>
              </a:ext>
            </a:extLst>
          </p:cNvPr>
          <p:cNvSpPr txBox="1"/>
          <p:nvPr/>
        </p:nvSpPr>
        <p:spPr>
          <a:xfrm>
            <a:off x="5791199" y="3286589"/>
            <a:ext cx="3244949" cy="1230748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Data breaches are too costly for purely reactive approaches to be acceptable. Rampart</a:t>
            </a:r>
            <a:r>
              <a:rPr lang="en-US" sz="1600" dirty="0"/>
              <a:t>™</a:t>
            </a:r>
            <a:r>
              <a:rPr lang="en-US" sz="1600" i="1" dirty="0"/>
              <a:t> blocks breaches at their point of entry.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3033C-1F82-4852-C088-2CA8AE06F07A}"/>
              </a:ext>
            </a:extLst>
          </p:cNvPr>
          <p:cNvSpPr txBox="1"/>
          <p:nvPr/>
        </p:nvSpPr>
        <p:spPr>
          <a:xfrm>
            <a:off x="3938802" y="13986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$10.5T</a:t>
            </a:r>
            <a:endParaRPr lang="en-US" sz="3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7C3169-D93A-AF35-7D4D-F60689303678}"/>
              </a:ext>
            </a:extLst>
          </p:cNvPr>
          <p:cNvSpPr txBox="1"/>
          <p:nvPr/>
        </p:nvSpPr>
        <p:spPr>
          <a:xfrm>
            <a:off x="4122665" y="9325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$9.44M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D28836-B2D3-76CB-5F9B-DD2A3F445896}"/>
              </a:ext>
            </a:extLst>
          </p:cNvPr>
          <p:cNvSpPr txBox="1"/>
          <p:nvPr/>
        </p:nvSpPr>
        <p:spPr>
          <a:xfrm>
            <a:off x="172875" y="1036867"/>
            <a:ext cx="3675225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en-US" sz="1400" i="1" dirty="0"/>
              <a:t>The costs of cybercrime are staggering. Virtually every major industry affected but healthcare and manufacturing most at risk.</a:t>
            </a:r>
            <a:endParaRPr lang="en-US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FE700A-D750-A30C-6F53-6F03B8D5E523}"/>
              </a:ext>
            </a:extLst>
          </p:cNvPr>
          <p:cNvSpPr txBox="1"/>
          <p:nvPr/>
        </p:nvSpPr>
        <p:spPr>
          <a:xfrm>
            <a:off x="4137017" y="2741445"/>
            <a:ext cx="8619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Java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FBE690-7158-E97B-78B8-85B78482CAF3}"/>
              </a:ext>
            </a:extLst>
          </p:cNvPr>
          <p:cNvSpPr txBox="1"/>
          <p:nvPr/>
        </p:nvSpPr>
        <p:spPr>
          <a:xfrm>
            <a:off x="3565452" y="3532631"/>
            <a:ext cx="77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~5%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1B689-4595-E2E9-0EA5-6E62B683A1F4}"/>
              </a:ext>
            </a:extLst>
          </p:cNvPr>
          <p:cNvSpPr txBox="1"/>
          <p:nvPr/>
        </p:nvSpPr>
        <p:spPr>
          <a:xfrm>
            <a:off x="3907091" y="2952829"/>
            <a:ext cx="103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Python</a:t>
            </a:r>
            <a:endParaRPr lang="en-US" sz="1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DB5C85-1CAF-7FD5-EED7-FCE2AF757F23}"/>
              </a:ext>
            </a:extLst>
          </p:cNvPr>
          <p:cNvSpPr txBox="1"/>
          <p:nvPr/>
        </p:nvSpPr>
        <p:spPr>
          <a:xfrm>
            <a:off x="4768945" y="2702134"/>
            <a:ext cx="861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endParaRPr lang="en-US" sz="1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83BF5-23BE-66B2-A2C1-76980F6B7739}"/>
              </a:ext>
            </a:extLst>
          </p:cNvPr>
          <p:cNvSpPr txBox="1"/>
          <p:nvPr/>
        </p:nvSpPr>
        <p:spPr>
          <a:xfrm>
            <a:off x="4685125" y="2876672"/>
            <a:ext cx="86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C++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48EA1-BDA4-1DC7-FFE7-379C68EBDA87}"/>
              </a:ext>
            </a:extLst>
          </p:cNvPr>
          <p:cNvSpPr txBox="1"/>
          <p:nvPr/>
        </p:nvSpPr>
        <p:spPr>
          <a:xfrm>
            <a:off x="4989282" y="2742122"/>
            <a:ext cx="4717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VB</a:t>
            </a:r>
          </a:p>
          <a:p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21E680-D54C-FDBF-2DB6-81EFC6A06D21}"/>
              </a:ext>
            </a:extLst>
          </p:cNvPr>
          <p:cNvSpPr txBox="1"/>
          <p:nvPr/>
        </p:nvSpPr>
        <p:spPr>
          <a:xfrm>
            <a:off x="4811200" y="3061108"/>
            <a:ext cx="485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C#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3B7176-BF32-538F-7570-08669C834F84}"/>
              </a:ext>
            </a:extLst>
          </p:cNvPr>
          <p:cNvSpPr txBox="1"/>
          <p:nvPr/>
        </p:nvSpPr>
        <p:spPr>
          <a:xfrm>
            <a:off x="4356237" y="2613600"/>
            <a:ext cx="8619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Groovy</a:t>
            </a:r>
            <a:endParaRPr lang="en-US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3A08F5-0496-5FD7-A7B5-1B5AEC9EA2DF}"/>
              </a:ext>
            </a:extLst>
          </p:cNvPr>
          <p:cNvSpPr txBox="1"/>
          <p:nvPr/>
        </p:nvSpPr>
        <p:spPr>
          <a:xfrm>
            <a:off x="4481268" y="3153334"/>
            <a:ext cx="8619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Rust</a:t>
            </a:r>
            <a:endParaRPr lang="en-US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EA6A7C-11E0-1B25-700A-3773A1F63646}"/>
              </a:ext>
            </a:extLst>
          </p:cNvPr>
          <p:cNvSpPr txBox="1"/>
          <p:nvPr/>
        </p:nvSpPr>
        <p:spPr>
          <a:xfrm>
            <a:off x="5101399" y="2968166"/>
            <a:ext cx="47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JS</a:t>
            </a:r>
            <a:endParaRPr lang="en-US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20AA24-9A84-D939-0376-1A3889157DB4}"/>
              </a:ext>
            </a:extLst>
          </p:cNvPr>
          <p:cNvSpPr txBox="1"/>
          <p:nvPr/>
        </p:nvSpPr>
        <p:spPr>
          <a:xfrm>
            <a:off x="4830615" y="2525805"/>
            <a:ext cx="8619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Go</a:t>
            </a:r>
            <a:endParaRPr lang="en-US" sz="1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86B72-D26B-E2A2-6B92-A6FA8AE29EB5}"/>
              </a:ext>
            </a:extLst>
          </p:cNvPr>
          <p:cNvSpPr txBox="1"/>
          <p:nvPr/>
        </p:nvSpPr>
        <p:spPr>
          <a:xfrm>
            <a:off x="4013564" y="2656530"/>
            <a:ext cx="8619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R</a:t>
            </a:r>
            <a:endParaRPr lang="en-US" sz="1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E861CC-BFB2-2519-6364-6BEBD3AC0128}"/>
              </a:ext>
            </a:extLst>
          </p:cNvPr>
          <p:cNvSpPr txBox="1"/>
          <p:nvPr/>
        </p:nvSpPr>
        <p:spPr>
          <a:xfrm>
            <a:off x="3786402" y="2157035"/>
            <a:ext cx="472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2 config lines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57958"/>
          <a:stretch/>
        </p:blipFill>
        <p:spPr>
          <a:xfrm>
            <a:off x="47300" y="0"/>
            <a:ext cx="9144001" cy="1217275"/>
          </a:xfrm>
          <a:prstGeom prst="rect">
            <a:avLst/>
          </a:prstGeom>
          <a:noFill/>
          <a:ln>
            <a:noFill/>
          </a:ln>
          <a:effectLst>
            <a:outerShdw blurRad="57150" dist="19050" dir="7860000" algn="bl" rotWithShape="0">
              <a:srgbClr val="000000">
                <a:alpha val="47000"/>
              </a:srgbClr>
            </a:outerShdw>
          </a:effectLst>
        </p:spPr>
      </p:pic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4219225" y="1043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/>
              <a:t>T</a:t>
            </a:r>
            <a:r>
              <a:rPr lang="en" sz="2500" b="1"/>
              <a:t>ransition</a:t>
            </a:r>
            <a:endParaRPr sz="25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4219225" y="1750675"/>
            <a:ext cx="3999900" cy="2718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-Securboration will commercialize Rampart™ via its Rampart AI spinoff</a:t>
            </a:r>
            <a:endParaRPr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</a:rPr>
              <a:t>-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Rampart AI will provide support for various government clients that use Rampart™</a:t>
            </a:r>
            <a:endParaRPr sz="15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5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-The Rampart™ team is working with additional government program offices to validate the technology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4">
            <a:alphaModFix/>
          </a:blip>
          <a:srcRect t="7589" b="11674"/>
          <a:stretch/>
        </p:blipFill>
        <p:spPr>
          <a:xfrm>
            <a:off x="0" y="4469125"/>
            <a:ext cx="1639749" cy="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750" y="4546075"/>
            <a:ext cx="229989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4396A0-9213-6688-39DE-3B0142B2DD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02" b="8014"/>
          <a:stretch/>
        </p:blipFill>
        <p:spPr>
          <a:xfrm>
            <a:off x="473010" y="1277520"/>
            <a:ext cx="903729" cy="8992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14DE9-869B-03BA-A35C-57EFC3DC2D71}"/>
              </a:ext>
            </a:extLst>
          </p:cNvPr>
          <p:cNvCxnSpPr>
            <a:cxnSpLocks/>
          </p:cNvCxnSpPr>
          <p:nvPr/>
        </p:nvCxnSpPr>
        <p:spPr>
          <a:xfrm>
            <a:off x="924875" y="2265692"/>
            <a:ext cx="0" cy="782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74;p15">
            <a:extLst>
              <a:ext uri="{FF2B5EF4-FFF2-40B4-BE49-F238E27FC236}">
                <a16:creationId xmlns:a16="http://schemas.microsoft.com/office/drawing/2014/main" id="{C8F622B9-7CBC-2351-8F9C-AF821C6763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817" y="2521680"/>
            <a:ext cx="3626595" cy="8992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D8F00-ED15-D04C-245A-B82084E63312}"/>
              </a:ext>
            </a:extLst>
          </p:cNvPr>
          <p:cNvSpPr txBox="1"/>
          <p:nvPr/>
        </p:nvSpPr>
        <p:spPr>
          <a:xfrm>
            <a:off x="1479521" y="1250102"/>
            <a:ext cx="1973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#</a:t>
            </a:r>
            <a:r>
              <a:rPr lang="en-US" sz="1400" b="1" dirty="0">
                <a:latin typeface="Consolas" panose="020B0609020204030204" pitchFamily="49" charset="0"/>
              </a:rPr>
              <a:t>  Strategic    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Cybersecurity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Research      </a:t>
            </a:r>
            <a:r>
              <a:rPr lang="en-US" sz="1400" dirty="0">
                <a:latin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&gt;</a:t>
            </a:r>
            <a:r>
              <a:rPr lang="en-US" sz="1400" b="1" dirty="0">
                <a:latin typeface="Consolas" panose="020B0609020204030204" pitchFamily="49" charset="0"/>
              </a:rPr>
              <a:t> 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D38E4-1CC7-5C73-080B-1CC5DD94AD4A}"/>
              </a:ext>
            </a:extLst>
          </p:cNvPr>
          <p:cNvSpPr txBox="1"/>
          <p:nvPr/>
        </p:nvSpPr>
        <p:spPr>
          <a:xfrm>
            <a:off x="473010" y="3574273"/>
            <a:ext cx="3244949" cy="818479"/>
          </a:xfrm>
          <a:prstGeom prst="rect">
            <a:avLst/>
          </a:prstGeom>
          <a:solidFill>
            <a:schemeClr val="bg1">
              <a:lumMod val="85000"/>
              <a:alpha val="89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1600" i="1" dirty="0"/>
              <a:t>Follow Rampart</a:t>
            </a:r>
            <a:r>
              <a:rPr lang="en-US" sz="1600" dirty="0"/>
              <a:t>™</a:t>
            </a:r>
            <a:r>
              <a:rPr lang="en-US" sz="1600" i="1" dirty="0"/>
              <a:t> at </a:t>
            </a:r>
          </a:p>
          <a:p>
            <a:r>
              <a:rPr lang="en-US" sz="1600" i="1" dirty="0">
                <a:hlinkClick r:id="rId7"/>
              </a:rPr>
              <a:t>https://www.rampart-ai.com/blog</a:t>
            </a:r>
            <a:endParaRPr lang="en-US" sz="16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I.M.P.A.C.T Summary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I</a:t>
            </a:r>
            <a:r>
              <a:rPr lang="en" sz="1500" b="1" dirty="0">
                <a:solidFill>
                  <a:schemeClr val="lt1"/>
                </a:solidFill>
              </a:rPr>
              <a:t>nnovation</a:t>
            </a:r>
            <a:r>
              <a:rPr lang="en" sz="1500" dirty="0">
                <a:solidFill>
                  <a:schemeClr val="lt1"/>
                </a:solidFill>
              </a:rPr>
              <a:t> – Rampart™ learns how an application normally behaves and blocks/alerts other behaviors that occur in production. It is entirely agnostic of attack vectors/signatures.</a:t>
            </a:r>
            <a:endParaRPr sz="15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M</a:t>
            </a:r>
            <a:r>
              <a:rPr lang="en" sz="1500" b="1" dirty="0">
                <a:solidFill>
                  <a:schemeClr val="lt1"/>
                </a:solidFill>
              </a:rPr>
              <a:t>ission</a:t>
            </a:r>
            <a:r>
              <a:rPr lang="en" sz="1500" dirty="0">
                <a:solidFill>
                  <a:schemeClr val="lt1"/>
                </a:solidFill>
              </a:rPr>
              <a:t> – Enable production teams to achieve more resilient software deployments.</a:t>
            </a:r>
            <a:endParaRPr sz="15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P</a:t>
            </a:r>
            <a:r>
              <a:rPr lang="en" sz="1500" b="1" dirty="0">
                <a:solidFill>
                  <a:schemeClr val="lt1"/>
                </a:solidFill>
              </a:rPr>
              <a:t>erformance</a:t>
            </a:r>
            <a:r>
              <a:rPr lang="en" sz="1500" dirty="0">
                <a:solidFill>
                  <a:schemeClr val="lt1"/>
                </a:solidFill>
              </a:rPr>
              <a:t> –Exercises within our cyber range prove the ability of Rampart™ to block attacks. Rampart™ supports a variety of languages and is cloud-friendly.</a:t>
            </a:r>
            <a:endParaRPr sz="15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A</a:t>
            </a:r>
            <a:r>
              <a:rPr lang="en" sz="1500" b="1" dirty="0">
                <a:solidFill>
                  <a:schemeClr val="lt1"/>
                </a:solidFill>
              </a:rPr>
              <a:t>ccelerate</a:t>
            </a:r>
            <a:r>
              <a:rPr lang="en" sz="1500" dirty="0">
                <a:solidFill>
                  <a:schemeClr val="lt1"/>
                </a:solidFill>
              </a:rPr>
              <a:t> – Rampart™ responds at machine speed to misbehaviors of production software.</a:t>
            </a:r>
            <a:endParaRPr sz="1500" dirty="0">
              <a:solidFill>
                <a:schemeClr val="lt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C</a:t>
            </a:r>
            <a:r>
              <a:rPr lang="en" sz="1500" b="1" dirty="0">
                <a:solidFill>
                  <a:schemeClr val="lt1"/>
                </a:solidFill>
              </a:rPr>
              <a:t>ost </a:t>
            </a:r>
            <a:r>
              <a:rPr lang="en" sz="1500" dirty="0">
                <a:solidFill>
                  <a:schemeClr val="lt1"/>
                </a:solidFill>
              </a:rPr>
              <a:t>– Rampart prevents the application-level misbehaviors that lead to data breaches. Data breaches at US companies cost an average of $9m </a:t>
            </a:r>
            <a:r>
              <a:rPr lang="en-US" sz="1500" dirty="0">
                <a:solidFill>
                  <a:schemeClr val="lt1"/>
                </a:solidFill>
              </a:rPr>
              <a:t>in 2022</a:t>
            </a:r>
            <a:r>
              <a:rPr lang="en" sz="1500" dirty="0">
                <a:solidFill>
                  <a:schemeClr val="lt1"/>
                </a:solidFill>
              </a:rPr>
              <a:t>.</a:t>
            </a:r>
            <a:endParaRPr sz="1500" dirty="0">
              <a:solidFill>
                <a:schemeClr val="lt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" sz="1500" b="1" u="sng" dirty="0">
                <a:solidFill>
                  <a:schemeClr val="lt1"/>
                </a:solidFill>
              </a:rPr>
              <a:t>T</a:t>
            </a:r>
            <a:r>
              <a:rPr lang="en" sz="1500" b="1" dirty="0">
                <a:solidFill>
                  <a:schemeClr val="lt1"/>
                </a:solidFill>
              </a:rPr>
              <a:t>ransition</a:t>
            </a:r>
            <a:r>
              <a:rPr lang="en" sz="1500" dirty="0">
                <a:solidFill>
                  <a:schemeClr val="lt1"/>
                </a:solidFill>
              </a:rPr>
              <a:t> – Rampart™ is undergoing final proveout within Customer test environments and will be commercialized under the Rampart-AI™ spinoff.</a:t>
            </a: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0" y="4390912"/>
            <a:ext cx="1557050" cy="7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10184</TotalTime>
  <Words>788</Words>
  <Application>Microsoft Office PowerPoint</Application>
  <PresentationFormat>On-screen Show (16:9)</PresentationFormat>
  <Paragraphs>97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Consolas</vt:lpstr>
      <vt:lpstr>Trebuchet MS</vt:lpstr>
      <vt:lpstr>Simple Light</vt:lpstr>
      <vt:lpstr>PowerPoint Presentation</vt:lpstr>
      <vt:lpstr>PowerPoint Presentation</vt:lpstr>
      <vt:lpstr>Innovation</vt:lpstr>
      <vt:lpstr>Mission</vt:lpstr>
      <vt:lpstr>Performance</vt:lpstr>
      <vt:lpstr>Accelerate</vt:lpstr>
      <vt:lpstr>Cost</vt:lpstr>
      <vt:lpstr>Transition</vt:lpstr>
      <vt:lpstr>I.M.P.A.C.T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Staples</dc:creator>
  <cp:lastModifiedBy>Jacob Staples</cp:lastModifiedBy>
  <cp:revision>137</cp:revision>
  <dcterms:modified xsi:type="dcterms:W3CDTF">2022-11-10T18:43:01Z</dcterms:modified>
</cp:coreProperties>
</file>